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2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8" r:id="rId6"/>
    <p:sldId id="266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8EEBEA4-0454-8BBC-9A71-7BB31BD43355}" name="Roßkopf, Rebekka" initials="RR" userId="S::rebekka.rosskopf@intelizign.com::18dfce41-de44-49ab-b429-b48ec674744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3853"/>
    <a:srgbClr val="FFFFFF"/>
    <a:srgbClr val="66FFFF"/>
    <a:srgbClr val="E7F8F8"/>
    <a:srgbClr val="3C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69629F-B371-4B15-A6B3-A0E737AB3C1E}" v="5" dt="2024-10-05T08:30:08.170"/>
  </p1510:revLst>
</p1510:revInfo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>
        <p:guide orient="horz" pos="2184"/>
        <p:guide pos="3840"/>
        <p:guide pos="39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nd, Akshat" userId="S::akshat.anand@intelizign.com::4b573cb6-c9c6-4a1e-86b6-76b88cbc2c93" providerId="AD" clId="Web-{961C999D-C075-4FD8-8DAE-5C18C9947D8F}"/>
    <pc:docChg chg="modSld">
      <pc:chgData name="Anand, Akshat" userId="S::akshat.anand@intelizign.com::4b573cb6-c9c6-4a1e-86b6-76b88cbc2c93" providerId="AD" clId="Web-{961C999D-C075-4FD8-8DAE-5C18C9947D8F}" dt="2024-10-01T06:01:33.686" v="117" actId="20577"/>
      <pc:docMkLst>
        <pc:docMk/>
      </pc:docMkLst>
      <pc:sldChg chg="modSp">
        <pc:chgData name="Anand, Akshat" userId="S::akshat.anand@intelizign.com::4b573cb6-c9c6-4a1e-86b6-76b88cbc2c93" providerId="AD" clId="Web-{961C999D-C075-4FD8-8DAE-5C18C9947D8F}" dt="2024-10-01T06:01:33.686" v="117" actId="20577"/>
        <pc:sldMkLst>
          <pc:docMk/>
          <pc:sldMk cId="298601024" sldId="257"/>
        </pc:sldMkLst>
        <pc:spChg chg="mod">
          <ac:chgData name="Anand, Akshat" userId="S::akshat.anand@intelizign.com::4b573cb6-c9c6-4a1e-86b6-76b88cbc2c93" providerId="AD" clId="Web-{961C999D-C075-4FD8-8DAE-5C18C9947D8F}" dt="2024-10-01T06:01:33.686" v="117" actId="20577"/>
          <ac:spMkLst>
            <pc:docMk/>
            <pc:sldMk cId="298601024" sldId="257"/>
            <ac:spMk id="7" creationId="{3C8B5245-848D-AA02-C337-F948F722B732}"/>
          </ac:spMkLst>
        </pc:spChg>
      </pc:sldChg>
      <pc:sldChg chg="modSp">
        <pc:chgData name="Anand, Akshat" userId="S::akshat.anand@intelizign.com::4b573cb6-c9c6-4a1e-86b6-76b88cbc2c93" providerId="AD" clId="Web-{961C999D-C075-4FD8-8DAE-5C18C9947D8F}" dt="2024-10-01T06:01:20.092" v="112" actId="20577"/>
        <pc:sldMkLst>
          <pc:docMk/>
          <pc:sldMk cId="1103465329" sldId="258"/>
        </pc:sldMkLst>
        <pc:spChg chg="mod">
          <ac:chgData name="Anand, Akshat" userId="S::akshat.anand@intelizign.com::4b573cb6-c9c6-4a1e-86b6-76b88cbc2c93" providerId="AD" clId="Web-{961C999D-C075-4FD8-8DAE-5C18C9947D8F}" dt="2024-10-01T06:01:20.092" v="112" actId="20577"/>
          <ac:spMkLst>
            <pc:docMk/>
            <pc:sldMk cId="1103465329" sldId="258"/>
            <ac:spMk id="7" creationId="{68E8F5EB-4278-FE14-D509-B29BDC4126AD}"/>
          </ac:spMkLst>
        </pc:spChg>
      </pc:sldChg>
    </pc:docChg>
  </pc:docChgLst>
  <pc:docChgLst>
    <pc:chgData name="Venkatesan, Priya" userId="S::priya.venkatesan@intelizign.com::f756ed91-2068-4b24-ade8-efd84ce452fc" providerId="AD" clId="Web-{F30EA9C0-6B6F-0545-5684-8E271493E9C5}"/>
    <pc:docChg chg="modSld">
      <pc:chgData name="Venkatesan, Priya" userId="S::priya.venkatesan@intelizign.com::f756ed91-2068-4b24-ade8-efd84ce452fc" providerId="AD" clId="Web-{F30EA9C0-6B6F-0545-5684-8E271493E9C5}" dt="2024-10-01T10:13:05.987" v="1" actId="1076"/>
      <pc:docMkLst>
        <pc:docMk/>
      </pc:docMkLst>
      <pc:sldChg chg="modSp">
        <pc:chgData name="Venkatesan, Priya" userId="S::priya.venkatesan@intelizign.com::f756ed91-2068-4b24-ade8-efd84ce452fc" providerId="AD" clId="Web-{F30EA9C0-6B6F-0545-5684-8E271493E9C5}" dt="2024-10-01T10:06:48.152" v="0" actId="1076"/>
        <pc:sldMkLst>
          <pc:docMk/>
          <pc:sldMk cId="1103465329" sldId="258"/>
        </pc:sldMkLst>
        <pc:spChg chg="mod">
          <ac:chgData name="Venkatesan, Priya" userId="S::priya.venkatesan@intelizign.com::f756ed91-2068-4b24-ade8-efd84ce452fc" providerId="AD" clId="Web-{F30EA9C0-6B6F-0545-5684-8E271493E9C5}" dt="2024-10-01T10:06:48.152" v="0" actId="1076"/>
          <ac:spMkLst>
            <pc:docMk/>
            <pc:sldMk cId="1103465329" sldId="258"/>
            <ac:spMk id="7" creationId="{68E8F5EB-4278-FE14-D509-B29BDC4126AD}"/>
          </ac:spMkLst>
        </pc:spChg>
      </pc:sldChg>
      <pc:sldChg chg="modSp">
        <pc:chgData name="Venkatesan, Priya" userId="S::priya.venkatesan@intelizign.com::f756ed91-2068-4b24-ade8-efd84ce452fc" providerId="AD" clId="Web-{F30EA9C0-6B6F-0545-5684-8E271493E9C5}" dt="2024-10-01T10:13:05.987" v="1" actId="1076"/>
        <pc:sldMkLst>
          <pc:docMk/>
          <pc:sldMk cId="2286867135" sldId="259"/>
        </pc:sldMkLst>
        <pc:spChg chg="mod">
          <ac:chgData name="Venkatesan, Priya" userId="S::priya.venkatesan@intelizign.com::f756ed91-2068-4b24-ade8-efd84ce452fc" providerId="AD" clId="Web-{F30EA9C0-6B6F-0545-5684-8E271493E9C5}" dt="2024-10-01T10:13:05.987" v="1" actId="1076"/>
          <ac:spMkLst>
            <pc:docMk/>
            <pc:sldMk cId="2286867135" sldId="259"/>
            <ac:spMk id="7" creationId="{27C40E54-5EA0-D2E6-326F-BD44DEE06466}"/>
          </ac:spMkLst>
        </pc:spChg>
      </pc:sldChg>
    </pc:docChg>
  </pc:docChgLst>
  <pc:docChgLst>
    <pc:chgData name="V, Muthu Vasantha Kumar" userId="S::muthuvasanthakumar.v@intelizign.com::ee632727-f7f8-4b77-a123-b4cb786d1b51" providerId="AD" clId="Web-{BFE36CC0-C6D7-7856-AA5F-75F5C0D86D5A}"/>
    <pc:docChg chg="modSld addMainMaster delMainMaster">
      <pc:chgData name="V, Muthu Vasantha Kumar" userId="S::muthuvasanthakumar.v@intelizign.com::ee632727-f7f8-4b77-a123-b4cb786d1b51" providerId="AD" clId="Web-{BFE36CC0-C6D7-7856-AA5F-75F5C0D86D5A}" dt="2024-09-25T06:31:47.279" v="9"/>
      <pc:docMkLst>
        <pc:docMk/>
      </pc:docMkLst>
      <pc:sldChg chg="mod modClrScheme chgLayout">
        <pc:chgData name="V, Muthu Vasantha Kumar" userId="S::muthuvasanthakumar.v@intelizign.com::ee632727-f7f8-4b77-a123-b4cb786d1b51" providerId="AD" clId="Web-{BFE36CC0-C6D7-7856-AA5F-75F5C0D86D5A}" dt="2024-09-25T06:26:11.641" v="2"/>
        <pc:sldMkLst>
          <pc:docMk/>
          <pc:sldMk cId="3388104664" sldId="256"/>
        </pc:sldMkLst>
      </pc:sldChg>
      <pc:sldChg chg="modSp mod modClrScheme chgLayout">
        <pc:chgData name="V, Muthu Vasantha Kumar" userId="S::muthuvasanthakumar.v@intelizign.com::ee632727-f7f8-4b77-a123-b4cb786d1b51" providerId="AD" clId="Web-{BFE36CC0-C6D7-7856-AA5F-75F5C0D86D5A}" dt="2024-09-25T06:31:47.279" v="9"/>
        <pc:sldMkLst>
          <pc:docMk/>
          <pc:sldMk cId="298601024" sldId="257"/>
        </pc:sldMkLst>
        <pc:spChg chg="mod ord">
          <ac:chgData name="V, Muthu Vasantha Kumar" userId="S::muthuvasanthakumar.v@intelizign.com::ee632727-f7f8-4b77-a123-b4cb786d1b51" providerId="AD" clId="Web-{BFE36CC0-C6D7-7856-AA5F-75F5C0D86D5A}" dt="2024-09-25T06:31:47.279" v="9"/>
          <ac:spMkLst>
            <pc:docMk/>
            <pc:sldMk cId="298601024" sldId="257"/>
            <ac:spMk id="2" creationId="{38EA16BC-7207-A7A6-564A-18285FC096FE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31:47.279" v="9"/>
          <ac:spMkLst>
            <pc:docMk/>
            <pc:sldMk cId="298601024" sldId="257"/>
            <ac:spMk id="3" creationId="{F858B6BE-0D23-FFED-F0B9-9D716292DC85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31:47.279" v="9"/>
          <ac:spMkLst>
            <pc:docMk/>
            <pc:sldMk cId="298601024" sldId="257"/>
            <ac:spMk id="5" creationId="{FA1B9673-4B75-ECCA-F297-B534237F137C}"/>
          </ac:spMkLst>
        </pc:spChg>
      </pc:sldChg>
      <pc:sldChg chg="modSp mod modClrScheme chgLayout">
        <pc:chgData name="V, Muthu Vasantha Kumar" userId="S::muthuvasanthakumar.v@intelizign.com::ee632727-f7f8-4b77-a123-b4cb786d1b51" providerId="AD" clId="Web-{BFE36CC0-C6D7-7856-AA5F-75F5C0D86D5A}" dt="2024-09-25T06:26:11.641" v="2"/>
        <pc:sldMkLst>
          <pc:docMk/>
          <pc:sldMk cId="1103465329" sldId="258"/>
        </pc:sldMkLst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103465329" sldId="258"/>
            <ac:spMk id="2" creationId="{38EA16BC-7207-A7A6-564A-18285FC096FE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103465329" sldId="258"/>
            <ac:spMk id="3" creationId="{F858B6BE-0D23-FFED-F0B9-9D716292DC85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103465329" sldId="258"/>
            <ac:spMk id="4" creationId="{85586E2A-CCFE-0731-98FD-9FFD52BFBEE8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103465329" sldId="258"/>
            <ac:spMk id="5" creationId="{FA1B9673-4B75-ECCA-F297-B534237F137C}"/>
          </ac:spMkLst>
        </pc:spChg>
      </pc:sldChg>
      <pc:sldChg chg="addSp delSp modSp mod modClrScheme chgLayout">
        <pc:chgData name="V, Muthu Vasantha Kumar" userId="S::muthuvasanthakumar.v@intelizign.com::ee632727-f7f8-4b77-a123-b4cb786d1b51" providerId="AD" clId="Web-{BFE36CC0-C6D7-7856-AA5F-75F5C0D86D5A}" dt="2024-09-25T06:31:18.731" v="7"/>
        <pc:sldMkLst>
          <pc:docMk/>
          <pc:sldMk cId="2286867135" sldId="259"/>
        </pc:sldMkLst>
        <pc:spChg chg="mod ord">
          <ac:chgData name="V, Muthu Vasantha Kumar" userId="S::muthuvasanthakumar.v@intelizign.com::ee632727-f7f8-4b77-a123-b4cb786d1b51" providerId="AD" clId="Web-{BFE36CC0-C6D7-7856-AA5F-75F5C0D86D5A}" dt="2024-09-25T06:31:18.731" v="7"/>
          <ac:spMkLst>
            <pc:docMk/>
            <pc:sldMk cId="2286867135" sldId="259"/>
            <ac:spMk id="2" creationId="{38EA16BC-7207-A7A6-564A-18285FC096FE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31:18.731" v="7"/>
          <ac:spMkLst>
            <pc:docMk/>
            <pc:sldMk cId="2286867135" sldId="259"/>
            <ac:spMk id="3" creationId="{F858B6BE-0D23-FFED-F0B9-9D716292DC85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31:18.731" v="7"/>
          <ac:spMkLst>
            <pc:docMk/>
            <pc:sldMk cId="2286867135" sldId="259"/>
            <ac:spMk id="4" creationId="{85586E2A-CCFE-0731-98FD-9FFD52BFBEE8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31:18.731" v="7"/>
          <ac:spMkLst>
            <pc:docMk/>
            <pc:sldMk cId="2286867135" sldId="259"/>
            <ac:spMk id="5" creationId="{FA1B9673-4B75-ECCA-F297-B534237F137C}"/>
          </ac:spMkLst>
        </pc:spChg>
        <pc:spChg chg="add del mod ord">
          <ac:chgData name="V, Muthu Vasantha Kumar" userId="S::muthuvasanthakumar.v@intelizign.com::ee632727-f7f8-4b77-a123-b4cb786d1b51" providerId="AD" clId="Web-{BFE36CC0-C6D7-7856-AA5F-75F5C0D86D5A}" dt="2024-09-25T06:27:07.424" v="5"/>
          <ac:spMkLst>
            <pc:docMk/>
            <pc:sldMk cId="2286867135" sldId="259"/>
            <ac:spMk id="6" creationId="{87F53CEE-8506-9A28-98C6-A5A1AACAC03E}"/>
          </ac:spMkLst>
        </pc:spChg>
        <pc:spChg chg="add del mod ord">
          <ac:chgData name="V, Muthu Vasantha Kumar" userId="S::muthuvasanthakumar.v@intelizign.com::ee632727-f7f8-4b77-a123-b4cb786d1b51" providerId="AD" clId="Web-{BFE36CC0-C6D7-7856-AA5F-75F5C0D86D5A}" dt="2024-09-25T06:27:07.424" v="5"/>
          <ac:spMkLst>
            <pc:docMk/>
            <pc:sldMk cId="2286867135" sldId="259"/>
            <ac:spMk id="8" creationId="{C071FC7A-9DFC-6E95-9C20-7F1B4D379E06}"/>
          </ac:spMkLst>
        </pc:spChg>
      </pc:sldChg>
      <pc:sldChg chg="modSp mod modClrScheme chgLayout">
        <pc:chgData name="V, Muthu Vasantha Kumar" userId="S::muthuvasanthakumar.v@intelizign.com::ee632727-f7f8-4b77-a123-b4cb786d1b51" providerId="AD" clId="Web-{BFE36CC0-C6D7-7856-AA5F-75F5C0D86D5A}" dt="2024-09-25T06:26:11.641" v="2"/>
        <pc:sldMkLst>
          <pc:docMk/>
          <pc:sldMk cId="1097100284" sldId="260"/>
        </pc:sldMkLst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097100284" sldId="260"/>
            <ac:spMk id="2" creationId="{38EA16BC-7207-A7A6-564A-18285FC096FE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097100284" sldId="260"/>
            <ac:spMk id="3" creationId="{F858B6BE-0D23-FFED-F0B9-9D716292DC85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097100284" sldId="260"/>
            <ac:spMk id="4" creationId="{85586E2A-CCFE-0731-98FD-9FFD52BFBEE8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097100284" sldId="260"/>
            <ac:spMk id="5" creationId="{FA1B9673-4B75-ECCA-F297-B534237F137C}"/>
          </ac:spMkLst>
        </pc:spChg>
      </pc:sldChg>
      <pc:sldChg chg="modSp mod modClrScheme chgLayout">
        <pc:chgData name="V, Muthu Vasantha Kumar" userId="S::muthuvasanthakumar.v@intelizign.com::ee632727-f7f8-4b77-a123-b4cb786d1b51" providerId="AD" clId="Web-{BFE36CC0-C6D7-7856-AA5F-75F5C0D86D5A}" dt="2024-09-25T06:26:11.641" v="2"/>
        <pc:sldMkLst>
          <pc:docMk/>
          <pc:sldMk cId="3037895325" sldId="261"/>
        </pc:sldMkLst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3037895325" sldId="261"/>
            <ac:spMk id="2" creationId="{38EA16BC-7207-A7A6-564A-18285FC096FE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3037895325" sldId="261"/>
            <ac:spMk id="3" creationId="{F858B6BE-0D23-FFED-F0B9-9D716292DC85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3037895325" sldId="261"/>
            <ac:spMk id="4" creationId="{85586E2A-CCFE-0731-98FD-9FFD52BFBEE8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3037895325" sldId="261"/>
            <ac:spMk id="5" creationId="{FA1B9673-4B75-ECCA-F297-B534237F137C}"/>
          </ac:spMkLst>
        </pc:spChg>
      </pc:sldChg>
      <pc:sldChg chg="modSp mod modClrScheme chgLayout">
        <pc:chgData name="V, Muthu Vasantha Kumar" userId="S::muthuvasanthakumar.v@intelizign.com::ee632727-f7f8-4b77-a123-b4cb786d1b51" providerId="AD" clId="Web-{BFE36CC0-C6D7-7856-AA5F-75F5C0D86D5A}" dt="2024-09-25T06:26:11.641" v="2"/>
        <pc:sldMkLst>
          <pc:docMk/>
          <pc:sldMk cId="1457300114" sldId="262"/>
        </pc:sldMkLst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457300114" sldId="262"/>
            <ac:spMk id="2" creationId="{91C699C1-9005-142B-4051-2BDD4A3C5AAE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457300114" sldId="262"/>
            <ac:spMk id="3" creationId="{183FFBE0-D987-7974-4338-D04EBE20FB8A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457300114" sldId="262"/>
            <ac:spMk id="4" creationId="{1E468D57-EAC0-1B88-74A6-1AF0E8262F91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1457300114" sldId="262"/>
            <ac:spMk id="5" creationId="{423CAA64-B279-861B-B32F-9538F01715E2}"/>
          </ac:spMkLst>
        </pc:spChg>
      </pc:sldChg>
      <pc:sldChg chg="modSp mod modClrScheme chgLayout">
        <pc:chgData name="V, Muthu Vasantha Kumar" userId="S::muthuvasanthakumar.v@intelizign.com::ee632727-f7f8-4b77-a123-b4cb786d1b51" providerId="AD" clId="Web-{BFE36CC0-C6D7-7856-AA5F-75F5C0D86D5A}" dt="2024-09-25T06:26:11.641" v="2"/>
        <pc:sldMkLst>
          <pc:docMk/>
          <pc:sldMk cId="2775345569" sldId="263"/>
        </pc:sldMkLst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775345569" sldId="263"/>
            <ac:spMk id="2" creationId="{9F41D585-122C-9F51-BACD-ED7E43A69022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775345569" sldId="263"/>
            <ac:spMk id="3" creationId="{CC3D63C2-89E5-FCFA-4214-7EC0E4FE12A9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775345569" sldId="263"/>
            <ac:spMk id="4" creationId="{13F15310-9A54-742C-2699-950F7EEA35F7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775345569" sldId="263"/>
            <ac:spMk id="5" creationId="{ADEF1168-37A1-49B4-E23D-982A7E43C20F}"/>
          </ac:spMkLst>
        </pc:spChg>
      </pc:sldChg>
      <pc:sldChg chg="modSp mod modClrScheme chgLayout">
        <pc:chgData name="V, Muthu Vasantha Kumar" userId="S::muthuvasanthakumar.v@intelizign.com::ee632727-f7f8-4b77-a123-b4cb786d1b51" providerId="AD" clId="Web-{BFE36CC0-C6D7-7856-AA5F-75F5C0D86D5A}" dt="2024-09-25T06:26:11.641" v="2"/>
        <pc:sldMkLst>
          <pc:docMk/>
          <pc:sldMk cId="2083126876" sldId="264"/>
        </pc:sldMkLst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083126876" sldId="264"/>
            <ac:spMk id="2" creationId="{5DFC1363-1579-C4FC-E022-323DD1971353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083126876" sldId="264"/>
            <ac:spMk id="3" creationId="{72C53483-70FB-94F4-F58B-D2DAB6E8723E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083126876" sldId="264"/>
            <ac:spMk id="4" creationId="{D900A4B1-9F1D-0E90-9178-B187FE2EBC7A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083126876" sldId="264"/>
            <ac:spMk id="5" creationId="{A563DD70-579D-539C-ACD4-B110643E5ED4}"/>
          </ac:spMkLst>
        </pc:spChg>
      </pc:sldChg>
      <pc:sldChg chg="modSp mod modClrScheme chgLayout">
        <pc:chgData name="V, Muthu Vasantha Kumar" userId="S::muthuvasanthakumar.v@intelizign.com::ee632727-f7f8-4b77-a123-b4cb786d1b51" providerId="AD" clId="Web-{BFE36CC0-C6D7-7856-AA5F-75F5C0D86D5A}" dt="2024-09-25T06:26:11.641" v="2"/>
        <pc:sldMkLst>
          <pc:docMk/>
          <pc:sldMk cId="2493361519" sldId="265"/>
        </pc:sldMkLst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493361519" sldId="265"/>
            <ac:spMk id="2" creationId="{49BAB2F1-0E61-E3C0-851A-E93535BC7DF8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493361519" sldId="265"/>
            <ac:spMk id="3" creationId="{0E892473-8D0A-0289-2A25-7E6CF4F86FA0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493361519" sldId="265"/>
            <ac:spMk id="4" creationId="{B9C00721-1AFF-511F-6D8B-399883AF964E}"/>
          </ac:spMkLst>
        </pc:spChg>
        <pc:spChg chg="mod ord">
          <ac:chgData name="V, Muthu Vasantha Kumar" userId="S::muthuvasanthakumar.v@intelizign.com::ee632727-f7f8-4b77-a123-b4cb786d1b51" providerId="AD" clId="Web-{BFE36CC0-C6D7-7856-AA5F-75F5C0D86D5A}" dt="2024-09-25T06:26:11.641" v="2"/>
          <ac:spMkLst>
            <pc:docMk/>
            <pc:sldMk cId="2493361519" sldId="265"/>
            <ac:spMk id="5" creationId="{4C0906D7-3660-4983-ECF4-84A3F11AA638}"/>
          </ac:spMkLst>
        </pc:spChg>
      </pc:sldChg>
      <pc:sldMasterChg chg="add del addSldLayout delSldLayout modSldLayout">
        <pc:chgData name="V, Muthu Vasantha Kumar" userId="S::muthuvasanthakumar.v@intelizign.com::ee632727-f7f8-4b77-a123-b4cb786d1b51" providerId="AD" clId="Web-{BFE36CC0-C6D7-7856-AA5F-75F5C0D86D5A}" dt="2024-09-25T06:26:11.641" v="2"/>
        <pc:sldMasterMkLst>
          <pc:docMk/>
          <pc:sldMasterMk cId="1961566152" sldId="2147483750"/>
        </pc:sldMasterMkLst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918791025" sldId="2147483751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1078482169" sldId="2147483752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3131534160" sldId="2147483753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1417561519" sldId="2147483754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190220606" sldId="2147483755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1748940380" sldId="2147483756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1152088061" sldId="2147483757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1603433396" sldId="2147483758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2722722542" sldId="2147483759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3589892025" sldId="2147483760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2620834342" sldId="2147483761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3854833653" sldId="2147483762"/>
          </pc:sldLayoutMkLst>
        </pc:sldLayoutChg>
        <pc:sldLayoutChg chg="add del mod replId">
          <pc:chgData name="V, Muthu Vasantha Kumar" userId="S::muthuvasanthakumar.v@intelizign.com::ee632727-f7f8-4b77-a123-b4cb786d1b51" providerId="AD" clId="Web-{BFE36CC0-C6D7-7856-AA5F-75F5C0D86D5A}" dt="2024-09-25T06:26:11.641" v="2"/>
          <pc:sldLayoutMkLst>
            <pc:docMk/>
            <pc:sldMasterMk cId="1961566152" sldId="2147483750"/>
            <pc:sldLayoutMk cId="2844603151" sldId="2147483763"/>
          </pc:sldLayoutMkLst>
        </pc:sldLayoutChg>
      </pc:sldMasterChg>
    </pc:docChg>
  </pc:docChgLst>
  <pc:docChgLst>
    <pc:chgData name="G, Jayasurya" userId="S::jayasurya.g@intelizign.com::daab6984-9c9a-49cb-b9e4-49d8a9b4b329" providerId="AD" clId="Web-{7BC36C4A-4226-B798-CC08-4E9AEAE23A67}"/>
    <pc:docChg chg="modSld">
      <pc:chgData name="G, Jayasurya" userId="S::jayasurya.g@intelizign.com::daab6984-9c9a-49cb-b9e4-49d8a9b4b329" providerId="AD" clId="Web-{7BC36C4A-4226-B798-CC08-4E9AEAE23A67}" dt="2024-09-25T12:23:06.162" v="5" actId="20577"/>
      <pc:docMkLst>
        <pc:docMk/>
      </pc:docMkLst>
      <pc:sldChg chg="modSp">
        <pc:chgData name="G, Jayasurya" userId="S::jayasurya.g@intelizign.com::daab6984-9c9a-49cb-b9e4-49d8a9b4b329" providerId="AD" clId="Web-{7BC36C4A-4226-B798-CC08-4E9AEAE23A67}" dt="2024-09-25T12:23:06.162" v="5" actId="20577"/>
        <pc:sldMkLst>
          <pc:docMk/>
          <pc:sldMk cId="2083126876" sldId="264"/>
        </pc:sldMkLst>
        <pc:spChg chg="mod">
          <ac:chgData name="G, Jayasurya" userId="S::jayasurya.g@intelizign.com::daab6984-9c9a-49cb-b9e4-49d8a9b4b329" providerId="AD" clId="Web-{7BC36C4A-4226-B798-CC08-4E9AEAE23A67}" dt="2024-09-25T12:22:55.771" v="2" actId="20577"/>
          <ac:spMkLst>
            <pc:docMk/>
            <pc:sldMk cId="2083126876" sldId="264"/>
            <ac:spMk id="4" creationId="{D900A4B1-9F1D-0E90-9178-B187FE2EBC7A}"/>
          </ac:spMkLst>
        </pc:spChg>
        <pc:spChg chg="mod">
          <ac:chgData name="G, Jayasurya" userId="S::jayasurya.g@intelizign.com::daab6984-9c9a-49cb-b9e4-49d8a9b4b329" providerId="AD" clId="Web-{7BC36C4A-4226-B798-CC08-4E9AEAE23A67}" dt="2024-09-25T12:23:06.162" v="5" actId="20577"/>
          <ac:spMkLst>
            <pc:docMk/>
            <pc:sldMk cId="2083126876" sldId="264"/>
            <ac:spMk id="7" creationId="{9DDB7D98-865E-37B1-2D0B-65B29CBD2FB8}"/>
          </ac:spMkLst>
        </pc:spChg>
      </pc:sldChg>
    </pc:docChg>
  </pc:docChgLst>
  <pc:docChgLst>
    <pc:chgData name="Bovindala, Srija" userId="9e05780a-c1cb-4a73-ac40-e470b1fc665b" providerId="ADAL" clId="{D4959A0E-3D72-4DF7-B190-90C2C64F760D}"/>
    <pc:docChg chg="custSel modSld">
      <pc:chgData name="Bovindala, Srija" userId="9e05780a-c1cb-4a73-ac40-e470b1fc665b" providerId="ADAL" clId="{D4959A0E-3D72-4DF7-B190-90C2C64F760D}" dt="2024-09-20T04:46:58.150" v="254" actId="14100"/>
      <pc:docMkLst>
        <pc:docMk/>
      </pc:docMkLst>
      <pc:sldChg chg="modSp mod">
        <pc:chgData name="Bovindala, Srija" userId="9e05780a-c1cb-4a73-ac40-e470b1fc665b" providerId="ADAL" clId="{D4959A0E-3D72-4DF7-B190-90C2C64F760D}" dt="2024-09-20T04:39:08.749" v="5" actId="20577"/>
        <pc:sldMkLst>
          <pc:docMk/>
          <pc:sldMk cId="298601024" sldId="257"/>
        </pc:sldMkLst>
        <pc:spChg chg="mod">
          <ac:chgData name="Bovindala, Srija" userId="9e05780a-c1cb-4a73-ac40-e470b1fc665b" providerId="ADAL" clId="{D4959A0E-3D72-4DF7-B190-90C2C64F760D}" dt="2024-09-20T04:39:08.749" v="5" actId="20577"/>
          <ac:spMkLst>
            <pc:docMk/>
            <pc:sldMk cId="298601024" sldId="257"/>
            <ac:spMk id="7" creationId="{3C8B5245-848D-AA02-C337-F948F722B732}"/>
          </ac:spMkLst>
        </pc:spChg>
      </pc:sldChg>
      <pc:sldChg chg="modSp mod">
        <pc:chgData name="Bovindala, Srija" userId="9e05780a-c1cb-4a73-ac40-e470b1fc665b" providerId="ADAL" clId="{D4959A0E-3D72-4DF7-B190-90C2C64F760D}" dt="2024-09-20T04:39:38.631" v="12" actId="20577"/>
        <pc:sldMkLst>
          <pc:docMk/>
          <pc:sldMk cId="1103465329" sldId="258"/>
        </pc:sldMkLst>
        <pc:spChg chg="mod">
          <ac:chgData name="Bovindala, Srija" userId="9e05780a-c1cb-4a73-ac40-e470b1fc665b" providerId="ADAL" clId="{D4959A0E-3D72-4DF7-B190-90C2C64F760D}" dt="2024-09-20T04:39:38.631" v="12" actId="20577"/>
          <ac:spMkLst>
            <pc:docMk/>
            <pc:sldMk cId="1103465329" sldId="258"/>
            <ac:spMk id="7" creationId="{68E8F5EB-4278-FE14-D509-B29BDC4126AD}"/>
          </ac:spMkLst>
        </pc:spChg>
      </pc:sldChg>
      <pc:sldChg chg="modSp mod">
        <pc:chgData name="Bovindala, Srija" userId="9e05780a-c1cb-4a73-ac40-e470b1fc665b" providerId="ADAL" clId="{D4959A0E-3D72-4DF7-B190-90C2C64F760D}" dt="2024-09-20T04:40:36.256" v="19" actId="20577"/>
        <pc:sldMkLst>
          <pc:docMk/>
          <pc:sldMk cId="2286867135" sldId="259"/>
        </pc:sldMkLst>
        <pc:spChg chg="mod">
          <ac:chgData name="Bovindala, Srija" userId="9e05780a-c1cb-4a73-ac40-e470b1fc665b" providerId="ADAL" clId="{D4959A0E-3D72-4DF7-B190-90C2C64F760D}" dt="2024-09-20T04:40:36.256" v="19" actId="20577"/>
          <ac:spMkLst>
            <pc:docMk/>
            <pc:sldMk cId="2286867135" sldId="259"/>
            <ac:spMk id="7" creationId="{27C40E54-5EA0-D2E6-326F-BD44DEE06466}"/>
          </ac:spMkLst>
        </pc:spChg>
      </pc:sldChg>
      <pc:sldChg chg="modSp mod">
        <pc:chgData name="Bovindala, Srija" userId="9e05780a-c1cb-4a73-ac40-e470b1fc665b" providerId="ADAL" clId="{D4959A0E-3D72-4DF7-B190-90C2C64F760D}" dt="2024-09-20T04:40:46.719" v="27" actId="20577"/>
        <pc:sldMkLst>
          <pc:docMk/>
          <pc:sldMk cId="1097100284" sldId="260"/>
        </pc:sldMkLst>
        <pc:spChg chg="mod">
          <ac:chgData name="Bovindala, Srija" userId="9e05780a-c1cb-4a73-ac40-e470b1fc665b" providerId="ADAL" clId="{D4959A0E-3D72-4DF7-B190-90C2C64F760D}" dt="2024-09-20T04:40:46.719" v="27" actId="20577"/>
          <ac:spMkLst>
            <pc:docMk/>
            <pc:sldMk cId="1097100284" sldId="260"/>
            <ac:spMk id="7" creationId="{06D058C0-62FC-5DFB-674E-C150E54E0241}"/>
          </ac:spMkLst>
        </pc:spChg>
      </pc:sldChg>
      <pc:sldChg chg="modSp mod">
        <pc:chgData name="Bovindala, Srija" userId="9e05780a-c1cb-4a73-ac40-e470b1fc665b" providerId="ADAL" clId="{D4959A0E-3D72-4DF7-B190-90C2C64F760D}" dt="2024-09-20T04:41:05.011" v="29" actId="20577"/>
        <pc:sldMkLst>
          <pc:docMk/>
          <pc:sldMk cId="3037895325" sldId="261"/>
        </pc:sldMkLst>
        <pc:spChg chg="mod">
          <ac:chgData name="Bovindala, Srija" userId="9e05780a-c1cb-4a73-ac40-e470b1fc665b" providerId="ADAL" clId="{D4959A0E-3D72-4DF7-B190-90C2C64F760D}" dt="2024-09-20T04:41:05.011" v="29" actId="20577"/>
          <ac:spMkLst>
            <pc:docMk/>
            <pc:sldMk cId="3037895325" sldId="261"/>
            <ac:spMk id="7" creationId="{2C1F0CEB-3E27-C88D-CE0F-42170B72D5CF}"/>
          </ac:spMkLst>
        </pc:spChg>
      </pc:sldChg>
      <pc:sldChg chg="modSp mod">
        <pc:chgData name="Bovindala, Srija" userId="9e05780a-c1cb-4a73-ac40-e470b1fc665b" providerId="ADAL" clId="{D4959A0E-3D72-4DF7-B190-90C2C64F760D}" dt="2024-09-20T04:46:31.703" v="251" actId="20577"/>
        <pc:sldMkLst>
          <pc:docMk/>
          <pc:sldMk cId="1457300114" sldId="262"/>
        </pc:sldMkLst>
        <pc:spChg chg="mod">
          <ac:chgData name="Bovindala, Srija" userId="9e05780a-c1cb-4a73-ac40-e470b1fc665b" providerId="ADAL" clId="{D4959A0E-3D72-4DF7-B190-90C2C64F760D}" dt="2024-09-20T04:46:31.703" v="251" actId="20577"/>
          <ac:spMkLst>
            <pc:docMk/>
            <pc:sldMk cId="1457300114" sldId="262"/>
            <ac:spMk id="7" creationId="{CC6F3653-103C-38EB-979D-9D8C9A93FD5B}"/>
          </ac:spMkLst>
        </pc:spChg>
      </pc:sldChg>
      <pc:sldChg chg="modSp mod">
        <pc:chgData name="Bovindala, Srija" userId="9e05780a-c1cb-4a73-ac40-e470b1fc665b" providerId="ADAL" clId="{D4959A0E-3D72-4DF7-B190-90C2C64F760D}" dt="2024-09-20T04:46:49.934" v="253" actId="20577"/>
        <pc:sldMkLst>
          <pc:docMk/>
          <pc:sldMk cId="2775345569" sldId="263"/>
        </pc:sldMkLst>
        <pc:spChg chg="mod">
          <ac:chgData name="Bovindala, Srija" userId="9e05780a-c1cb-4a73-ac40-e470b1fc665b" providerId="ADAL" clId="{D4959A0E-3D72-4DF7-B190-90C2C64F760D}" dt="2024-09-20T04:46:49.934" v="253" actId="20577"/>
          <ac:spMkLst>
            <pc:docMk/>
            <pc:sldMk cId="2775345569" sldId="263"/>
            <ac:spMk id="7" creationId="{C6693D5A-714E-4DF0-46FA-A7B25F1BD499}"/>
          </ac:spMkLst>
        </pc:spChg>
      </pc:sldChg>
      <pc:sldChg chg="modSp mod">
        <pc:chgData name="Bovindala, Srija" userId="9e05780a-c1cb-4a73-ac40-e470b1fc665b" providerId="ADAL" clId="{D4959A0E-3D72-4DF7-B190-90C2C64F760D}" dt="2024-09-20T04:46:58.150" v="254" actId="14100"/>
        <pc:sldMkLst>
          <pc:docMk/>
          <pc:sldMk cId="2083126876" sldId="264"/>
        </pc:sldMkLst>
        <pc:spChg chg="mod">
          <ac:chgData name="Bovindala, Srija" userId="9e05780a-c1cb-4a73-ac40-e470b1fc665b" providerId="ADAL" clId="{D4959A0E-3D72-4DF7-B190-90C2C64F760D}" dt="2024-09-20T04:46:58.150" v="254" actId="14100"/>
          <ac:spMkLst>
            <pc:docMk/>
            <pc:sldMk cId="2083126876" sldId="264"/>
            <ac:spMk id="7" creationId="{9DDB7D98-865E-37B1-2D0B-65B29CBD2FB8}"/>
          </ac:spMkLst>
        </pc:spChg>
      </pc:sldChg>
    </pc:docChg>
  </pc:docChgLst>
  <pc:docChgLst>
    <pc:chgData name="V, Muthu Vasantha Kumar" userId="S::muthuvasanthakumar.v@intelizign.com::ee632727-f7f8-4b77-a123-b4cb786d1b51" providerId="AD" clId="Web-{9307820F-A584-8A2A-63BC-F04BAB1C52A7}"/>
    <pc:docChg chg="modSld">
      <pc:chgData name="V, Muthu Vasantha Kumar" userId="S::muthuvasanthakumar.v@intelizign.com::ee632727-f7f8-4b77-a123-b4cb786d1b51" providerId="AD" clId="Web-{9307820F-A584-8A2A-63BC-F04BAB1C52A7}" dt="2024-09-25T06:06:57.585" v="10"/>
      <pc:docMkLst>
        <pc:docMk/>
      </pc:docMkLst>
      <pc:sldChg chg="addSp delSp modSp">
        <pc:chgData name="V, Muthu Vasantha Kumar" userId="S::muthuvasanthakumar.v@intelizign.com::ee632727-f7f8-4b77-a123-b4cb786d1b51" providerId="AD" clId="Web-{9307820F-A584-8A2A-63BC-F04BAB1C52A7}" dt="2024-09-25T06:06:57.585" v="10"/>
        <pc:sldMkLst>
          <pc:docMk/>
          <pc:sldMk cId="298601024" sldId="257"/>
        </pc:sldMkLst>
        <pc:spChg chg="add del">
          <ac:chgData name="V, Muthu Vasantha Kumar" userId="S::muthuvasanthakumar.v@intelizign.com::ee632727-f7f8-4b77-a123-b4cb786d1b51" providerId="AD" clId="Web-{9307820F-A584-8A2A-63BC-F04BAB1C52A7}" dt="2024-09-25T06:06:44.757" v="6"/>
          <ac:spMkLst>
            <pc:docMk/>
            <pc:sldMk cId="298601024" sldId="257"/>
            <ac:spMk id="2" creationId="{38EA16BC-7207-A7A6-564A-18285FC096FE}"/>
          </ac:spMkLst>
        </pc:spChg>
        <pc:spChg chg="add del">
          <ac:chgData name="V, Muthu Vasantha Kumar" userId="S::muthuvasanthakumar.v@intelizign.com::ee632727-f7f8-4b77-a123-b4cb786d1b51" providerId="AD" clId="Web-{9307820F-A584-8A2A-63BC-F04BAB1C52A7}" dt="2024-09-25T06:06:57.585" v="10"/>
          <ac:spMkLst>
            <pc:docMk/>
            <pc:sldMk cId="298601024" sldId="257"/>
            <ac:spMk id="4" creationId="{85586E2A-CCFE-0731-98FD-9FFD52BFBEE8}"/>
          </ac:spMkLst>
        </pc:spChg>
        <pc:spChg chg="add del">
          <ac:chgData name="V, Muthu Vasantha Kumar" userId="S::muthuvasanthakumar.v@intelizign.com::ee632727-f7f8-4b77-a123-b4cb786d1b51" providerId="AD" clId="Web-{9307820F-A584-8A2A-63BC-F04BAB1C52A7}" dt="2024-09-25T06:06:47.382" v="7"/>
          <ac:spMkLst>
            <pc:docMk/>
            <pc:sldMk cId="298601024" sldId="257"/>
            <ac:spMk id="5" creationId="{FA1B9673-4B75-ECCA-F297-B534237F137C}"/>
          </ac:spMkLst>
        </pc:spChg>
        <pc:spChg chg="mod">
          <ac:chgData name="V, Muthu Vasantha Kumar" userId="S::muthuvasanthakumar.v@intelizign.com::ee632727-f7f8-4b77-a123-b4cb786d1b51" providerId="AD" clId="Web-{9307820F-A584-8A2A-63BC-F04BAB1C52A7}" dt="2024-09-25T06:06:50.303" v="9"/>
          <ac:spMkLst>
            <pc:docMk/>
            <pc:sldMk cId="298601024" sldId="257"/>
            <ac:spMk id="7" creationId="{3C8B5245-848D-AA02-C337-F948F722B732}"/>
          </ac:spMkLst>
        </pc:spChg>
        <pc:spChg chg="add del mod">
          <ac:chgData name="V, Muthu Vasantha Kumar" userId="S::muthuvasanthakumar.v@intelizign.com::ee632727-f7f8-4b77-a123-b4cb786d1b51" providerId="AD" clId="Web-{9307820F-A584-8A2A-63BC-F04BAB1C52A7}" dt="2024-09-25T06:06:44.757" v="6"/>
          <ac:spMkLst>
            <pc:docMk/>
            <pc:sldMk cId="298601024" sldId="257"/>
            <ac:spMk id="8" creationId="{3866C653-7EE4-7939-BF81-643EE4B8C182}"/>
          </ac:spMkLst>
        </pc:spChg>
      </pc:sldChg>
    </pc:docChg>
  </pc:docChgLst>
  <pc:docChgLst>
    <pc:chgData name="Gupta, Shivangi" userId="ea05e62d-2592-4fa9-80c9-bc70ec5507e5" providerId="ADAL" clId="{3A69629F-B371-4B15-A6B3-A0E737AB3C1E}"/>
    <pc:docChg chg="undo custSel addSld delSld modSld sldOrd delMainMaster">
      <pc:chgData name="Gupta, Shivangi" userId="ea05e62d-2592-4fa9-80c9-bc70ec5507e5" providerId="ADAL" clId="{3A69629F-B371-4B15-A6B3-A0E737AB3C1E}" dt="2024-10-05T08:31:28.644" v="79" actId="47"/>
      <pc:docMkLst>
        <pc:docMk/>
      </pc:docMkLst>
      <pc:sldChg chg="addSp delSp modSp del mod setBg">
        <pc:chgData name="Gupta, Shivangi" userId="ea05e62d-2592-4fa9-80c9-bc70ec5507e5" providerId="ADAL" clId="{3A69629F-B371-4B15-A6B3-A0E737AB3C1E}" dt="2024-10-05T08:31:26.088" v="78" actId="47"/>
        <pc:sldMkLst>
          <pc:docMk/>
          <pc:sldMk cId="298601024" sldId="257"/>
        </pc:sldMkLst>
        <pc:spChg chg="mod">
          <ac:chgData name="Gupta, Shivangi" userId="ea05e62d-2592-4fa9-80c9-bc70ec5507e5" providerId="ADAL" clId="{3A69629F-B371-4B15-A6B3-A0E737AB3C1E}" dt="2024-10-05T06:58:54.355" v="31" actId="26606"/>
          <ac:spMkLst>
            <pc:docMk/>
            <pc:sldMk cId="298601024" sldId="257"/>
            <ac:spMk id="2" creationId="{38EA16BC-7207-A7A6-564A-18285FC096FE}"/>
          </ac:spMkLst>
        </pc:spChg>
        <pc:spChg chg="mod ord">
          <ac:chgData name="Gupta, Shivangi" userId="ea05e62d-2592-4fa9-80c9-bc70ec5507e5" providerId="ADAL" clId="{3A69629F-B371-4B15-A6B3-A0E737AB3C1E}" dt="2024-10-05T06:58:54.355" v="31" actId="26606"/>
          <ac:spMkLst>
            <pc:docMk/>
            <pc:sldMk cId="298601024" sldId="257"/>
            <ac:spMk id="3" creationId="{F858B6BE-0D23-FFED-F0B9-9D716292DC85}"/>
          </ac:spMkLst>
        </pc:spChg>
        <pc:spChg chg="mod ord">
          <ac:chgData name="Gupta, Shivangi" userId="ea05e62d-2592-4fa9-80c9-bc70ec5507e5" providerId="ADAL" clId="{3A69629F-B371-4B15-A6B3-A0E737AB3C1E}" dt="2024-10-05T06:58:54.355" v="31" actId="26606"/>
          <ac:spMkLst>
            <pc:docMk/>
            <pc:sldMk cId="298601024" sldId="257"/>
            <ac:spMk id="5" creationId="{FA1B9673-4B75-ECCA-F297-B534237F137C}"/>
          </ac:spMkLst>
        </pc:spChg>
        <pc:spChg chg="mod ord">
          <ac:chgData name="Gupta, Shivangi" userId="ea05e62d-2592-4fa9-80c9-bc70ec5507e5" providerId="ADAL" clId="{3A69629F-B371-4B15-A6B3-A0E737AB3C1E}" dt="2024-10-05T06:58:54.355" v="31" actId="26606"/>
          <ac:spMkLst>
            <pc:docMk/>
            <pc:sldMk cId="298601024" sldId="257"/>
            <ac:spMk id="7" creationId="{3C8B5245-848D-AA02-C337-F948F722B732}"/>
          </ac:spMkLst>
        </pc:spChg>
        <pc:spChg chg="add del">
          <ac:chgData name="Gupta, Shivangi" userId="ea05e62d-2592-4fa9-80c9-bc70ec5507e5" providerId="ADAL" clId="{3A69629F-B371-4B15-A6B3-A0E737AB3C1E}" dt="2024-10-05T06:57:23.542" v="10" actId="26606"/>
          <ac:spMkLst>
            <pc:docMk/>
            <pc:sldMk cId="298601024" sldId="257"/>
            <ac:spMk id="9" creationId="{7ED7575E-88D2-B771-681D-46A7E55415DD}"/>
          </ac:spMkLst>
        </pc:spChg>
        <pc:spChg chg="add del">
          <ac:chgData name="Gupta, Shivangi" userId="ea05e62d-2592-4fa9-80c9-bc70ec5507e5" providerId="ADAL" clId="{3A69629F-B371-4B15-A6B3-A0E737AB3C1E}" dt="2024-10-05T06:56:15.776" v="8" actId="26606"/>
          <ac:spMkLst>
            <pc:docMk/>
            <pc:sldMk cId="298601024" sldId="257"/>
            <ac:spMk id="12" creationId="{327D73B4-9F5C-4A64-A179-51B9500CB8B5}"/>
          </ac:spMkLst>
        </pc:spChg>
        <pc:spChg chg="add del">
          <ac:chgData name="Gupta, Shivangi" userId="ea05e62d-2592-4fa9-80c9-bc70ec5507e5" providerId="ADAL" clId="{3A69629F-B371-4B15-A6B3-A0E737AB3C1E}" dt="2024-10-05T06:58:13.091" v="12" actId="26606"/>
          <ac:spMkLst>
            <pc:docMk/>
            <pc:sldMk cId="298601024" sldId="257"/>
            <ac:spMk id="13" creationId="{AE3A741D-C19B-960A-5803-1C5887147820}"/>
          </ac:spMkLst>
        </pc:spChg>
        <pc:spChg chg="add del">
          <ac:chgData name="Gupta, Shivangi" userId="ea05e62d-2592-4fa9-80c9-bc70ec5507e5" providerId="ADAL" clId="{3A69629F-B371-4B15-A6B3-A0E737AB3C1E}" dt="2024-10-05T06:56:15.776" v="8" actId="26606"/>
          <ac:spMkLst>
            <pc:docMk/>
            <pc:sldMk cId="298601024" sldId="257"/>
            <ac:spMk id="14" creationId="{C1F06963-6374-4B48-844F-071A9BAAAE02}"/>
          </ac:spMkLst>
        </pc:spChg>
        <pc:spChg chg="add del">
          <ac:chgData name="Gupta, Shivangi" userId="ea05e62d-2592-4fa9-80c9-bc70ec5507e5" providerId="ADAL" clId="{3A69629F-B371-4B15-A6B3-A0E737AB3C1E}" dt="2024-10-05T06:58:13.091" v="12" actId="26606"/>
          <ac:spMkLst>
            <pc:docMk/>
            <pc:sldMk cId="298601024" sldId="257"/>
            <ac:spMk id="15" creationId="{DC39DE25-0E4E-0AA7-0932-1D78C2372786}"/>
          </ac:spMkLst>
        </pc:spChg>
        <pc:spChg chg="add del">
          <ac:chgData name="Gupta, Shivangi" userId="ea05e62d-2592-4fa9-80c9-bc70ec5507e5" providerId="ADAL" clId="{3A69629F-B371-4B15-A6B3-A0E737AB3C1E}" dt="2024-10-05T06:56:15.776" v="8" actId="26606"/>
          <ac:spMkLst>
            <pc:docMk/>
            <pc:sldMk cId="298601024" sldId="257"/>
            <ac:spMk id="16" creationId="{6CB927A4-E432-4310-9CD5-E89FF5063179}"/>
          </ac:spMkLst>
        </pc:spChg>
        <pc:spChg chg="add del">
          <ac:chgData name="Gupta, Shivangi" userId="ea05e62d-2592-4fa9-80c9-bc70ec5507e5" providerId="ADAL" clId="{3A69629F-B371-4B15-A6B3-A0E737AB3C1E}" dt="2024-10-05T06:58:13.091" v="12" actId="26606"/>
          <ac:spMkLst>
            <pc:docMk/>
            <pc:sldMk cId="298601024" sldId="257"/>
            <ac:spMk id="17" creationId="{8D6EA299-0840-6DEA-E670-C49AEBC87E89}"/>
          </ac:spMkLst>
        </pc:spChg>
        <pc:spChg chg="add del">
          <ac:chgData name="Gupta, Shivangi" userId="ea05e62d-2592-4fa9-80c9-bc70ec5507e5" providerId="ADAL" clId="{3A69629F-B371-4B15-A6B3-A0E737AB3C1E}" dt="2024-10-05T06:56:15.776" v="8" actId="26606"/>
          <ac:spMkLst>
            <pc:docMk/>
            <pc:sldMk cId="298601024" sldId="257"/>
            <ac:spMk id="18" creationId="{1453BF6C-B012-48B7-B4E8-6D7AC7C27D02}"/>
          </ac:spMkLst>
        </pc:spChg>
        <pc:spChg chg="add del">
          <ac:chgData name="Gupta, Shivangi" userId="ea05e62d-2592-4fa9-80c9-bc70ec5507e5" providerId="ADAL" clId="{3A69629F-B371-4B15-A6B3-A0E737AB3C1E}" dt="2024-10-05T06:58:16.272" v="14" actId="26606"/>
          <ac:spMkLst>
            <pc:docMk/>
            <pc:sldMk cId="298601024" sldId="257"/>
            <ac:spMk id="19" creationId="{C89ECBDA-51E6-4484-8F25-E777102F7D0D}"/>
          </ac:spMkLst>
        </pc:spChg>
        <pc:spChg chg="add del">
          <ac:chgData name="Gupta, Shivangi" userId="ea05e62d-2592-4fa9-80c9-bc70ec5507e5" providerId="ADAL" clId="{3A69629F-B371-4B15-A6B3-A0E737AB3C1E}" dt="2024-10-05T06:56:15.776" v="8" actId="26606"/>
          <ac:spMkLst>
            <pc:docMk/>
            <pc:sldMk cId="298601024" sldId="257"/>
            <ac:spMk id="20" creationId="{E3020543-B24B-4EC4-8FFC-8DD88EEA91A8}"/>
          </ac:spMkLst>
        </pc:spChg>
        <pc:spChg chg="add del">
          <ac:chgData name="Gupta, Shivangi" userId="ea05e62d-2592-4fa9-80c9-bc70ec5507e5" providerId="ADAL" clId="{3A69629F-B371-4B15-A6B3-A0E737AB3C1E}" dt="2024-10-05T06:58:16.272" v="14" actId="26606"/>
          <ac:spMkLst>
            <pc:docMk/>
            <pc:sldMk cId="298601024" sldId="257"/>
            <ac:spMk id="21" creationId="{EA2AEA56-4902-4CC1-A43B-1AC27C88CB90}"/>
          </ac:spMkLst>
        </pc:spChg>
        <pc:spChg chg="add del">
          <ac:chgData name="Gupta, Shivangi" userId="ea05e62d-2592-4fa9-80c9-bc70ec5507e5" providerId="ADAL" clId="{3A69629F-B371-4B15-A6B3-A0E737AB3C1E}" dt="2024-10-05T06:58:26.905" v="16" actId="26606"/>
          <ac:spMkLst>
            <pc:docMk/>
            <pc:sldMk cId="298601024" sldId="257"/>
            <ac:spMk id="23" creationId="{AE3A741D-C19B-960A-5803-1C5887147820}"/>
          </ac:spMkLst>
        </pc:spChg>
        <pc:spChg chg="add del">
          <ac:chgData name="Gupta, Shivangi" userId="ea05e62d-2592-4fa9-80c9-bc70ec5507e5" providerId="ADAL" clId="{3A69629F-B371-4B15-A6B3-A0E737AB3C1E}" dt="2024-10-05T06:58:26.905" v="16" actId="26606"/>
          <ac:spMkLst>
            <pc:docMk/>
            <pc:sldMk cId="298601024" sldId="257"/>
            <ac:spMk id="24" creationId="{DC39DE25-0E4E-0AA7-0932-1D78C2372786}"/>
          </ac:spMkLst>
        </pc:spChg>
        <pc:spChg chg="add del">
          <ac:chgData name="Gupta, Shivangi" userId="ea05e62d-2592-4fa9-80c9-bc70ec5507e5" providerId="ADAL" clId="{3A69629F-B371-4B15-A6B3-A0E737AB3C1E}" dt="2024-10-05T06:58:26.905" v="16" actId="26606"/>
          <ac:spMkLst>
            <pc:docMk/>
            <pc:sldMk cId="298601024" sldId="257"/>
            <ac:spMk id="25" creationId="{8D6EA299-0840-6DEA-E670-C49AEBC87E89}"/>
          </ac:spMkLst>
        </pc:spChg>
        <pc:spChg chg="add del">
          <ac:chgData name="Gupta, Shivangi" userId="ea05e62d-2592-4fa9-80c9-bc70ec5507e5" providerId="ADAL" clId="{3A69629F-B371-4B15-A6B3-A0E737AB3C1E}" dt="2024-10-05T06:56:12.721" v="6" actId="26606"/>
          <ac:spMkLst>
            <pc:docMk/>
            <pc:sldMk cId="298601024" sldId="257"/>
            <ac:spMk id="27" creationId="{0D7B6173-1D58-48E2-83CF-37350F315F75}"/>
          </ac:spMkLst>
        </pc:spChg>
        <pc:spChg chg="add del">
          <ac:chgData name="Gupta, Shivangi" userId="ea05e62d-2592-4fa9-80c9-bc70ec5507e5" providerId="ADAL" clId="{3A69629F-B371-4B15-A6B3-A0E737AB3C1E}" dt="2024-10-05T06:56:12.721" v="6" actId="26606"/>
          <ac:spMkLst>
            <pc:docMk/>
            <pc:sldMk cId="298601024" sldId="257"/>
            <ac:spMk id="29" creationId="{02EBFA83-D4DB-4CA0-B229-9E44634D7FE9}"/>
          </ac:spMkLst>
        </pc:spChg>
        <pc:spChg chg="add del">
          <ac:chgData name="Gupta, Shivangi" userId="ea05e62d-2592-4fa9-80c9-bc70ec5507e5" providerId="ADAL" clId="{3A69629F-B371-4B15-A6B3-A0E737AB3C1E}" dt="2024-10-05T06:56:12.721" v="6" actId="26606"/>
          <ac:spMkLst>
            <pc:docMk/>
            <pc:sldMk cId="298601024" sldId="257"/>
            <ac:spMk id="33" creationId="{21BDEC81-16A7-4451-B893-C15000083B77}"/>
          </ac:spMkLst>
        </pc:spChg>
        <pc:spChg chg="add del">
          <ac:chgData name="Gupta, Shivangi" userId="ea05e62d-2592-4fa9-80c9-bc70ec5507e5" providerId="ADAL" clId="{3A69629F-B371-4B15-A6B3-A0E737AB3C1E}" dt="2024-10-05T06:58:31.216" v="20" actId="26606"/>
          <ac:spMkLst>
            <pc:docMk/>
            <pc:sldMk cId="298601024" sldId="257"/>
            <ac:spMk id="34" creationId="{8181FC64-B306-4821-98E2-780662EFC486}"/>
          </ac:spMkLst>
        </pc:spChg>
        <pc:spChg chg="add del">
          <ac:chgData name="Gupta, Shivangi" userId="ea05e62d-2592-4fa9-80c9-bc70ec5507e5" providerId="ADAL" clId="{3A69629F-B371-4B15-A6B3-A0E737AB3C1E}" dt="2024-10-05T06:56:12.721" v="6" actId="26606"/>
          <ac:spMkLst>
            <pc:docMk/>
            <pc:sldMk cId="298601024" sldId="257"/>
            <ac:spMk id="35" creationId="{26A515A1-4D80-430E-BE0A-71A290516A82}"/>
          </ac:spMkLst>
        </pc:spChg>
        <pc:spChg chg="add del">
          <ac:chgData name="Gupta, Shivangi" userId="ea05e62d-2592-4fa9-80c9-bc70ec5507e5" providerId="ADAL" clId="{3A69629F-B371-4B15-A6B3-A0E737AB3C1E}" dt="2024-10-05T06:58:31.216" v="20" actId="26606"/>
          <ac:spMkLst>
            <pc:docMk/>
            <pc:sldMk cId="298601024" sldId="257"/>
            <ac:spMk id="36" creationId="{FD4169E2-FCCD-4DC3-900F-A408D5B6B6E9}"/>
          </ac:spMkLst>
        </pc:spChg>
        <pc:spChg chg="add del">
          <ac:chgData name="Gupta, Shivangi" userId="ea05e62d-2592-4fa9-80c9-bc70ec5507e5" providerId="ADAL" clId="{3A69629F-B371-4B15-A6B3-A0E737AB3C1E}" dt="2024-10-05T06:58:31.216" v="20" actId="26606"/>
          <ac:spMkLst>
            <pc:docMk/>
            <pc:sldMk cId="298601024" sldId="257"/>
            <ac:spMk id="37" creationId="{072C4C24-A38F-492E-BFB0-46B885252FAB}"/>
          </ac:spMkLst>
        </pc:spChg>
        <pc:spChg chg="add del">
          <ac:chgData name="Gupta, Shivangi" userId="ea05e62d-2592-4fa9-80c9-bc70ec5507e5" providerId="ADAL" clId="{3A69629F-B371-4B15-A6B3-A0E737AB3C1E}" dt="2024-10-05T06:58:31.216" v="20" actId="26606"/>
          <ac:spMkLst>
            <pc:docMk/>
            <pc:sldMk cId="298601024" sldId="257"/>
            <ac:spMk id="38" creationId="{01E88E22-4506-443B-9386-9A49AD23C043}"/>
          </ac:spMkLst>
        </pc:spChg>
        <pc:spChg chg="add del">
          <ac:chgData name="Gupta, Shivangi" userId="ea05e62d-2592-4fa9-80c9-bc70ec5507e5" providerId="ADAL" clId="{3A69629F-B371-4B15-A6B3-A0E737AB3C1E}" dt="2024-10-05T06:58:38.466" v="22" actId="26606"/>
          <ac:spMkLst>
            <pc:docMk/>
            <pc:sldMk cId="298601024" sldId="257"/>
            <ac:spMk id="40" creationId="{C681C32C-7AFC-4BB3-9088-65CBDFC5D1C2}"/>
          </ac:spMkLst>
        </pc:spChg>
        <pc:spChg chg="add del">
          <ac:chgData name="Gupta, Shivangi" userId="ea05e62d-2592-4fa9-80c9-bc70ec5507e5" providerId="ADAL" clId="{3A69629F-B371-4B15-A6B3-A0E737AB3C1E}" dt="2024-10-05T06:58:38.466" v="22" actId="26606"/>
          <ac:spMkLst>
            <pc:docMk/>
            <pc:sldMk cId="298601024" sldId="257"/>
            <ac:spMk id="41" creationId="{199C0ED0-69DE-4C31-A5CF-E2A46FD30226}"/>
          </ac:spMkLst>
        </pc:spChg>
        <pc:spChg chg="add del">
          <ac:chgData name="Gupta, Shivangi" userId="ea05e62d-2592-4fa9-80c9-bc70ec5507e5" providerId="ADAL" clId="{3A69629F-B371-4B15-A6B3-A0E737AB3C1E}" dt="2024-10-05T06:58:38.466" v="22" actId="26606"/>
          <ac:spMkLst>
            <pc:docMk/>
            <pc:sldMk cId="298601024" sldId="257"/>
            <ac:spMk id="42" creationId="{8D42B8BD-40AF-488E-8A79-D7256C917229}"/>
          </ac:spMkLst>
        </pc:spChg>
        <pc:spChg chg="add del">
          <ac:chgData name="Gupta, Shivangi" userId="ea05e62d-2592-4fa9-80c9-bc70ec5507e5" providerId="ADAL" clId="{3A69629F-B371-4B15-A6B3-A0E737AB3C1E}" dt="2024-10-05T06:58:50.182" v="26" actId="26606"/>
          <ac:spMkLst>
            <pc:docMk/>
            <pc:sldMk cId="298601024" sldId="257"/>
            <ac:spMk id="48" creationId="{04812C46-200A-4DEB-A05E-3ED6C68C2387}"/>
          </ac:spMkLst>
        </pc:spChg>
        <pc:spChg chg="add del">
          <ac:chgData name="Gupta, Shivangi" userId="ea05e62d-2592-4fa9-80c9-bc70ec5507e5" providerId="ADAL" clId="{3A69629F-B371-4B15-A6B3-A0E737AB3C1E}" dt="2024-10-05T06:58:50.182" v="26" actId="26606"/>
          <ac:spMkLst>
            <pc:docMk/>
            <pc:sldMk cId="298601024" sldId="257"/>
            <ac:spMk id="49" creationId="{D1EA859B-E555-4109-94F3-6700E046E008}"/>
          </ac:spMkLst>
        </pc:spChg>
        <pc:spChg chg="add del">
          <ac:chgData name="Gupta, Shivangi" userId="ea05e62d-2592-4fa9-80c9-bc70ec5507e5" providerId="ADAL" clId="{3A69629F-B371-4B15-A6B3-A0E737AB3C1E}" dt="2024-10-05T06:58:52.402" v="28" actId="26606"/>
          <ac:spMkLst>
            <pc:docMk/>
            <pc:sldMk cId="298601024" sldId="257"/>
            <ac:spMk id="51" creationId="{0288C6B4-AFC3-407F-A595-EFFD38D4CCAF}"/>
          </ac:spMkLst>
        </pc:spChg>
        <pc:spChg chg="add del">
          <ac:chgData name="Gupta, Shivangi" userId="ea05e62d-2592-4fa9-80c9-bc70ec5507e5" providerId="ADAL" clId="{3A69629F-B371-4B15-A6B3-A0E737AB3C1E}" dt="2024-10-05T06:58:52.402" v="28" actId="26606"/>
          <ac:spMkLst>
            <pc:docMk/>
            <pc:sldMk cId="298601024" sldId="257"/>
            <ac:spMk id="52" creationId="{CF236821-17FE-429B-8D2C-08E13A64EA40}"/>
          </ac:spMkLst>
        </pc:spChg>
        <pc:spChg chg="add del">
          <ac:chgData name="Gupta, Shivangi" userId="ea05e62d-2592-4fa9-80c9-bc70ec5507e5" providerId="ADAL" clId="{3A69629F-B371-4B15-A6B3-A0E737AB3C1E}" dt="2024-10-05T06:58:52.402" v="28" actId="26606"/>
          <ac:spMkLst>
            <pc:docMk/>
            <pc:sldMk cId="298601024" sldId="257"/>
            <ac:spMk id="53" creationId="{C0BDBCD2-E081-43AB-9119-C55465E59757}"/>
          </ac:spMkLst>
        </pc:spChg>
        <pc:spChg chg="add del">
          <ac:chgData name="Gupta, Shivangi" userId="ea05e62d-2592-4fa9-80c9-bc70ec5507e5" providerId="ADAL" clId="{3A69629F-B371-4B15-A6B3-A0E737AB3C1E}" dt="2024-10-05T06:58:52.402" v="28" actId="26606"/>
          <ac:spMkLst>
            <pc:docMk/>
            <pc:sldMk cId="298601024" sldId="257"/>
            <ac:spMk id="54" creationId="{98E79BE4-34FE-485A-98A5-92CE8F7C4743}"/>
          </ac:spMkLst>
        </pc:spChg>
        <pc:spChg chg="add del">
          <ac:chgData name="Gupta, Shivangi" userId="ea05e62d-2592-4fa9-80c9-bc70ec5507e5" providerId="ADAL" clId="{3A69629F-B371-4B15-A6B3-A0E737AB3C1E}" dt="2024-10-05T06:58:52.402" v="28" actId="26606"/>
          <ac:spMkLst>
            <pc:docMk/>
            <pc:sldMk cId="298601024" sldId="257"/>
            <ac:spMk id="55" creationId="{7A5F0580-5EE9-419F-96EE-B6529EF6E7D0}"/>
          </ac:spMkLst>
        </pc:spChg>
        <pc:spChg chg="add del">
          <ac:chgData name="Gupta, Shivangi" userId="ea05e62d-2592-4fa9-80c9-bc70ec5507e5" providerId="ADAL" clId="{3A69629F-B371-4B15-A6B3-A0E737AB3C1E}" dt="2024-10-05T06:58:54.311" v="30" actId="26606"/>
          <ac:spMkLst>
            <pc:docMk/>
            <pc:sldMk cId="298601024" sldId="257"/>
            <ac:spMk id="57" creationId="{A2679492-7988-4050-9056-542444452411}"/>
          </ac:spMkLst>
        </pc:spChg>
        <pc:spChg chg="add del">
          <ac:chgData name="Gupta, Shivangi" userId="ea05e62d-2592-4fa9-80c9-bc70ec5507e5" providerId="ADAL" clId="{3A69629F-B371-4B15-A6B3-A0E737AB3C1E}" dt="2024-10-05T06:58:54.311" v="30" actId="26606"/>
          <ac:spMkLst>
            <pc:docMk/>
            <pc:sldMk cId="298601024" sldId="257"/>
            <ac:spMk id="58" creationId="{B091B163-7D61-4891-ABCF-5C13D9C418D0}"/>
          </ac:spMkLst>
        </pc:spChg>
        <pc:grpChg chg="add del">
          <ac:chgData name="Gupta, Shivangi" userId="ea05e62d-2592-4fa9-80c9-bc70ec5507e5" providerId="ADAL" clId="{3A69629F-B371-4B15-A6B3-A0E737AB3C1E}" dt="2024-10-05T06:58:28.623" v="18" actId="26606"/>
          <ac:grpSpMkLst>
            <pc:docMk/>
            <pc:sldMk cId="298601024" sldId="257"/>
            <ac:grpSpMk id="28" creationId="{BE589684-54CA-64D8-C963-5F19FF75BF72}"/>
          </ac:grpSpMkLst>
        </pc:grpChg>
        <pc:grpChg chg="add del">
          <ac:chgData name="Gupta, Shivangi" userId="ea05e62d-2592-4fa9-80c9-bc70ec5507e5" providerId="ADAL" clId="{3A69629F-B371-4B15-A6B3-A0E737AB3C1E}" dt="2024-10-05T06:58:45.377" v="24" actId="26606"/>
          <ac:grpSpMkLst>
            <pc:docMk/>
            <pc:sldMk cId="298601024" sldId="257"/>
            <ac:grpSpMk id="44" creationId="{31C49F18-8757-4E87-5C2E-9D6D7B82BA3B}"/>
          </ac:grpSpMkLst>
        </pc:grpChg>
        <pc:picChg chg="add mod ord modCrop">
          <ac:chgData name="Gupta, Shivangi" userId="ea05e62d-2592-4fa9-80c9-bc70ec5507e5" providerId="ADAL" clId="{3A69629F-B371-4B15-A6B3-A0E737AB3C1E}" dt="2024-10-05T08:30:37.442" v="74" actId="1037"/>
          <ac:picMkLst>
            <pc:docMk/>
            <pc:sldMk cId="298601024" sldId="257"/>
            <ac:picMk id="4" creationId="{F13B068A-3828-D7CD-2AF0-411811518153}"/>
          </ac:picMkLst>
        </pc:picChg>
        <pc:picChg chg="add del">
          <ac:chgData name="Gupta, Shivangi" userId="ea05e62d-2592-4fa9-80c9-bc70ec5507e5" providerId="ADAL" clId="{3A69629F-B371-4B15-A6B3-A0E737AB3C1E}" dt="2024-10-05T06:56:12.721" v="6" actId="26606"/>
          <ac:picMkLst>
            <pc:docMk/>
            <pc:sldMk cId="298601024" sldId="257"/>
            <ac:picMk id="31" creationId="{B0DAC8FB-A162-44E3-A606-C855A03A5B09}"/>
          </ac:picMkLst>
        </pc:picChg>
        <pc:cxnChg chg="add del">
          <ac:chgData name="Gupta, Shivangi" userId="ea05e62d-2592-4fa9-80c9-bc70ec5507e5" providerId="ADAL" clId="{3A69629F-B371-4B15-A6B3-A0E737AB3C1E}" dt="2024-10-05T06:57:23.542" v="10" actId="26606"/>
          <ac:cxnSpMkLst>
            <pc:docMk/>
            <pc:sldMk cId="298601024" sldId="257"/>
            <ac:cxnSpMk id="10" creationId="{249EDD1B-F94D-B4E6-ACAA-566B9A26FDE3}"/>
          </ac:cxnSpMkLst>
        </pc:cxnChg>
        <pc:cxnChg chg="add del">
          <ac:chgData name="Gupta, Shivangi" userId="ea05e62d-2592-4fa9-80c9-bc70ec5507e5" providerId="ADAL" clId="{3A69629F-B371-4B15-A6B3-A0E737AB3C1E}" dt="2024-10-05T06:56:15.776" v="8" actId="26606"/>
          <ac:cxnSpMkLst>
            <pc:docMk/>
            <pc:sldMk cId="298601024" sldId="257"/>
            <ac:cxnSpMk id="22" creationId="{C49DA8F6-BCC1-4447-B54C-57856834B94B}"/>
          </ac:cxnSpMkLst>
        </pc:cxnChg>
        <pc:cxnChg chg="add del">
          <ac:chgData name="Gupta, Shivangi" userId="ea05e62d-2592-4fa9-80c9-bc70ec5507e5" providerId="ADAL" clId="{3A69629F-B371-4B15-A6B3-A0E737AB3C1E}" dt="2024-10-05T06:58:54.311" v="30" actId="26606"/>
          <ac:cxnSpMkLst>
            <pc:docMk/>
            <pc:sldMk cId="298601024" sldId="257"/>
            <ac:cxnSpMk id="59" creationId="{C49DA8F6-BCC1-4447-B54C-57856834B94B}"/>
          </ac:cxnSpMkLst>
        </pc:cxnChg>
        <pc:cxnChg chg="add">
          <ac:chgData name="Gupta, Shivangi" userId="ea05e62d-2592-4fa9-80c9-bc70ec5507e5" providerId="ADAL" clId="{3A69629F-B371-4B15-A6B3-A0E737AB3C1E}" dt="2024-10-05T06:58:54.355" v="31" actId="26606"/>
          <ac:cxnSpMkLst>
            <pc:docMk/>
            <pc:sldMk cId="298601024" sldId="257"/>
            <ac:cxnSpMk id="61" creationId="{249EDD1B-F94D-B4E6-ACAA-566B9A26FDE3}"/>
          </ac:cxnSpMkLst>
        </pc:cxnChg>
      </pc:sldChg>
      <pc:sldChg chg="add del">
        <pc:chgData name="Gupta, Shivangi" userId="ea05e62d-2592-4fa9-80c9-bc70ec5507e5" providerId="ADAL" clId="{3A69629F-B371-4B15-A6B3-A0E737AB3C1E}" dt="2024-10-05T08:29:34.018" v="33" actId="47"/>
        <pc:sldMkLst>
          <pc:docMk/>
          <pc:sldMk cId="417605078" sldId="267"/>
        </pc:sldMkLst>
      </pc:sldChg>
      <pc:sldChg chg="addSp delSp modSp add del mod ord setBg delDesignElem">
        <pc:chgData name="Gupta, Shivangi" userId="ea05e62d-2592-4fa9-80c9-bc70ec5507e5" providerId="ADAL" clId="{3A69629F-B371-4B15-A6B3-A0E737AB3C1E}" dt="2024-10-05T08:31:28.644" v="79" actId="47"/>
        <pc:sldMkLst>
          <pc:docMk/>
          <pc:sldMk cId="3102599206" sldId="267"/>
        </pc:sldMkLst>
        <pc:spChg chg="add del">
          <ac:chgData name="Gupta, Shivangi" userId="ea05e62d-2592-4fa9-80c9-bc70ec5507e5" providerId="ADAL" clId="{3A69629F-B371-4B15-A6B3-A0E737AB3C1E}" dt="2024-10-05T08:30:05.709" v="36"/>
          <ac:spMkLst>
            <pc:docMk/>
            <pc:sldMk cId="3102599206" sldId="267"/>
            <ac:spMk id="47" creationId="{19D32F93-50AC-4C46-A5DB-291C60DDB7BD}"/>
          </ac:spMkLst>
        </pc:spChg>
        <pc:spChg chg="add del">
          <ac:chgData name="Gupta, Shivangi" userId="ea05e62d-2592-4fa9-80c9-bc70ec5507e5" providerId="ADAL" clId="{3A69629F-B371-4B15-A6B3-A0E737AB3C1E}" dt="2024-10-05T08:30:05.709" v="36"/>
          <ac:spMkLst>
            <pc:docMk/>
            <pc:sldMk cId="3102599206" sldId="267"/>
            <ac:spMk id="48" creationId="{B9A1D9BC-1455-4308-9ABD-A3F8EDB67AAF}"/>
          </ac:spMkLst>
        </pc:spChg>
        <pc:spChg chg="add del">
          <ac:chgData name="Gupta, Shivangi" userId="ea05e62d-2592-4fa9-80c9-bc70ec5507e5" providerId="ADAL" clId="{3A69629F-B371-4B15-A6B3-A0E737AB3C1E}" dt="2024-10-05T08:30:05.709" v="36"/>
          <ac:spMkLst>
            <pc:docMk/>
            <pc:sldMk cId="3102599206" sldId="267"/>
            <ac:spMk id="49" creationId="{827DC2C4-B485-428A-BF4A-472D2967F47F}"/>
          </ac:spMkLst>
        </pc:spChg>
        <pc:spChg chg="add del">
          <ac:chgData name="Gupta, Shivangi" userId="ea05e62d-2592-4fa9-80c9-bc70ec5507e5" providerId="ADAL" clId="{3A69629F-B371-4B15-A6B3-A0E737AB3C1E}" dt="2024-10-05T08:30:05.709" v="36"/>
          <ac:spMkLst>
            <pc:docMk/>
            <pc:sldMk cId="3102599206" sldId="267"/>
            <ac:spMk id="50" creationId="{4A62647B-1222-407C-8740-5A497612B1F5}"/>
          </ac:spMkLst>
        </pc:spChg>
        <pc:picChg chg="mod modCrop">
          <ac:chgData name="Gupta, Shivangi" userId="ea05e62d-2592-4fa9-80c9-bc70ec5507e5" providerId="ADAL" clId="{3A69629F-B371-4B15-A6B3-A0E737AB3C1E}" dt="2024-10-05T08:30:56.392" v="77" actId="1076"/>
          <ac:picMkLst>
            <pc:docMk/>
            <pc:sldMk cId="3102599206" sldId="267"/>
            <ac:picMk id="3" creationId="{0A39B522-B691-B6C2-18A6-E35E5D138112}"/>
          </ac:picMkLst>
        </pc:picChg>
      </pc:sldChg>
      <pc:sldMasterChg chg="del delSldLayout">
        <pc:chgData name="Gupta, Shivangi" userId="ea05e62d-2592-4fa9-80c9-bc70ec5507e5" providerId="ADAL" clId="{3A69629F-B371-4B15-A6B3-A0E737AB3C1E}" dt="2024-10-05T08:31:28.644" v="79" actId="47"/>
        <pc:sldMasterMkLst>
          <pc:docMk/>
          <pc:sldMasterMk cId="2341731158" sldId="2147483750"/>
        </pc:sldMasterMkLst>
        <pc:sldLayoutChg chg="del">
          <pc:chgData name="Gupta, Shivangi" userId="ea05e62d-2592-4fa9-80c9-bc70ec5507e5" providerId="ADAL" clId="{3A69629F-B371-4B15-A6B3-A0E737AB3C1E}" dt="2024-10-05T08:31:28.644" v="79" actId="47"/>
          <pc:sldLayoutMkLst>
            <pc:docMk/>
            <pc:sldMasterMk cId="2341731158" sldId="2147483750"/>
            <pc:sldLayoutMk cId="1494740054" sldId="2147483751"/>
          </pc:sldLayoutMkLst>
        </pc:sldLayoutChg>
        <pc:sldLayoutChg chg="del">
          <pc:chgData name="Gupta, Shivangi" userId="ea05e62d-2592-4fa9-80c9-bc70ec5507e5" providerId="ADAL" clId="{3A69629F-B371-4B15-A6B3-A0E737AB3C1E}" dt="2024-10-05T08:31:28.644" v="79" actId="47"/>
          <pc:sldLayoutMkLst>
            <pc:docMk/>
            <pc:sldMasterMk cId="2341731158" sldId="2147483750"/>
            <pc:sldLayoutMk cId="1218478522" sldId="2147483752"/>
          </pc:sldLayoutMkLst>
        </pc:sldLayoutChg>
        <pc:sldLayoutChg chg="del">
          <pc:chgData name="Gupta, Shivangi" userId="ea05e62d-2592-4fa9-80c9-bc70ec5507e5" providerId="ADAL" clId="{3A69629F-B371-4B15-A6B3-A0E737AB3C1E}" dt="2024-10-05T08:31:28.644" v="79" actId="47"/>
          <pc:sldLayoutMkLst>
            <pc:docMk/>
            <pc:sldMasterMk cId="2341731158" sldId="2147483750"/>
            <pc:sldLayoutMk cId="3404568443" sldId="2147483753"/>
          </pc:sldLayoutMkLst>
        </pc:sldLayoutChg>
        <pc:sldLayoutChg chg="del">
          <pc:chgData name="Gupta, Shivangi" userId="ea05e62d-2592-4fa9-80c9-bc70ec5507e5" providerId="ADAL" clId="{3A69629F-B371-4B15-A6B3-A0E737AB3C1E}" dt="2024-10-05T08:31:28.644" v="79" actId="47"/>
          <pc:sldLayoutMkLst>
            <pc:docMk/>
            <pc:sldMasterMk cId="2341731158" sldId="2147483750"/>
            <pc:sldLayoutMk cId="1988062463" sldId="2147483754"/>
          </pc:sldLayoutMkLst>
        </pc:sldLayoutChg>
        <pc:sldLayoutChg chg="del">
          <pc:chgData name="Gupta, Shivangi" userId="ea05e62d-2592-4fa9-80c9-bc70ec5507e5" providerId="ADAL" clId="{3A69629F-B371-4B15-A6B3-A0E737AB3C1E}" dt="2024-10-05T08:31:28.644" v="79" actId="47"/>
          <pc:sldLayoutMkLst>
            <pc:docMk/>
            <pc:sldMasterMk cId="2341731158" sldId="2147483750"/>
            <pc:sldLayoutMk cId="2158328985" sldId="2147483755"/>
          </pc:sldLayoutMkLst>
        </pc:sldLayoutChg>
        <pc:sldLayoutChg chg="del">
          <pc:chgData name="Gupta, Shivangi" userId="ea05e62d-2592-4fa9-80c9-bc70ec5507e5" providerId="ADAL" clId="{3A69629F-B371-4B15-A6B3-A0E737AB3C1E}" dt="2024-10-05T08:31:28.644" v="79" actId="47"/>
          <pc:sldLayoutMkLst>
            <pc:docMk/>
            <pc:sldMasterMk cId="2341731158" sldId="2147483750"/>
            <pc:sldLayoutMk cId="2633394398" sldId="2147483756"/>
          </pc:sldLayoutMkLst>
        </pc:sldLayoutChg>
        <pc:sldLayoutChg chg="del">
          <pc:chgData name="Gupta, Shivangi" userId="ea05e62d-2592-4fa9-80c9-bc70ec5507e5" providerId="ADAL" clId="{3A69629F-B371-4B15-A6B3-A0E737AB3C1E}" dt="2024-10-05T08:31:28.644" v="79" actId="47"/>
          <pc:sldLayoutMkLst>
            <pc:docMk/>
            <pc:sldMasterMk cId="2341731158" sldId="2147483750"/>
            <pc:sldLayoutMk cId="2301156284" sldId="2147483757"/>
          </pc:sldLayoutMkLst>
        </pc:sldLayoutChg>
        <pc:sldLayoutChg chg="del">
          <pc:chgData name="Gupta, Shivangi" userId="ea05e62d-2592-4fa9-80c9-bc70ec5507e5" providerId="ADAL" clId="{3A69629F-B371-4B15-A6B3-A0E737AB3C1E}" dt="2024-10-05T08:31:28.644" v="79" actId="47"/>
          <pc:sldLayoutMkLst>
            <pc:docMk/>
            <pc:sldMasterMk cId="2341731158" sldId="2147483750"/>
            <pc:sldLayoutMk cId="228741822" sldId="2147483758"/>
          </pc:sldLayoutMkLst>
        </pc:sldLayoutChg>
        <pc:sldLayoutChg chg="del">
          <pc:chgData name="Gupta, Shivangi" userId="ea05e62d-2592-4fa9-80c9-bc70ec5507e5" providerId="ADAL" clId="{3A69629F-B371-4B15-A6B3-A0E737AB3C1E}" dt="2024-10-05T08:31:28.644" v="79" actId="47"/>
          <pc:sldLayoutMkLst>
            <pc:docMk/>
            <pc:sldMasterMk cId="2341731158" sldId="2147483750"/>
            <pc:sldLayoutMk cId="175548631" sldId="2147483759"/>
          </pc:sldLayoutMkLst>
        </pc:sldLayoutChg>
        <pc:sldLayoutChg chg="del">
          <pc:chgData name="Gupta, Shivangi" userId="ea05e62d-2592-4fa9-80c9-bc70ec5507e5" providerId="ADAL" clId="{3A69629F-B371-4B15-A6B3-A0E737AB3C1E}" dt="2024-10-05T08:31:28.644" v="79" actId="47"/>
          <pc:sldLayoutMkLst>
            <pc:docMk/>
            <pc:sldMasterMk cId="2341731158" sldId="2147483750"/>
            <pc:sldLayoutMk cId="2387934089" sldId="2147483760"/>
          </pc:sldLayoutMkLst>
        </pc:sldLayoutChg>
        <pc:sldLayoutChg chg="del">
          <pc:chgData name="Gupta, Shivangi" userId="ea05e62d-2592-4fa9-80c9-bc70ec5507e5" providerId="ADAL" clId="{3A69629F-B371-4B15-A6B3-A0E737AB3C1E}" dt="2024-10-05T08:31:28.644" v="79" actId="47"/>
          <pc:sldLayoutMkLst>
            <pc:docMk/>
            <pc:sldMasterMk cId="2341731158" sldId="2147483750"/>
            <pc:sldLayoutMk cId="1280274686" sldId="2147483761"/>
          </pc:sldLayoutMkLst>
        </pc:sldLayoutChg>
      </pc:sldMasterChg>
    </pc:docChg>
  </pc:docChgLst>
  <pc:docChgLst>
    <pc:chgData name="G, Allan Jonathan" userId="S::allan.knightg@intelizign.com::e0f1f1e2-a5ed-4db8-b729-478e66797fff" providerId="AD" clId="Web-{AA8D5019-F8F2-43BC-B478-E700EC6390D1}"/>
    <pc:docChg chg="modSld">
      <pc:chgData name="G, Allan Jonathan" userId="S::allan.knightg@intelizign.com::e0f1f1e2-a5ed-4db8-b729-478e66797fff" providerId="AD" clId="Web-{AA8D5019-F8F2-43BC-B478-E700EC6390D1}" dt="2024-09-27T18:53:03.756" v="6" actId="20577"/>
      <pc:docMkLst>
        <pc:docMk/>
      </pc:docMkLst>
      <pc:sldChg chg="modSp">
        <pc:chgData name="G, Allan Jonathan" userId="S::allan.knightg@intelizign.com::e0f1f1e2-a5ed-4db8-b729-478e66797fff" providerId="AD" clId="Web-{AA8D5019-F8F2-43BC-B478-E700EC6390D1}" dt="2024-09-27T18:51:34.301" v="1" actId="20577"/>
        <pc:sldMkLst>
          <pc:docMk/>
          <pc:sldMk cId="298601024" sldId="257"/>
        </pc:sldMkLst>
        <pc:spChg chg="mod">
          <ac:chgData name="G, Allan Jonathan" userId="S::allan.knightg@intelizign.com::e0f1f1e2-a5ed-4db8-b729-478e66797fff" providerId="AD" clId="Web-{AA8D5019-F8F2-43BC-B478-E700EC6390D1}" dt="2024-09-27T18:51:34.301" v="1" actId="20577"/>
          <ac:spMkLst>
            <pc:docMk/>
            <pc:sldMk cId="298601024" sldId="257"/>
            <ac:spMk id="7" creationId="{3C8B5245-848D-AA02-C337-F948F722B732}"/>
          </ac:spMkLst>
        </pc:spChg>
      </pc:sldChg>
      <pc:sldChg chg="modSp">
        <pc:chgData name="G, Allan Jonathan" userId="S::allan.knightg@intelizign.com::e0f1f1e2-a5ed-4db8-b729-478e66797fff" providerId="AD" clId="Web-{AA8D5019-F8F2-43BC-B478-E700EC6390D1}" dt="2024-09-27T18:53:03.756" v="6" actId="20577"/>
        <pc:sldMkLst>
          <pc:docMk/>
          <pc:sldMk cId="2286867135" sldId="259"/>
        </pc:sldMkLst>
        <pc:spChg chg="mod">
          <ac:chgData name="G, Allan Jonathan" userId="S::allan.knightg@intelizign.com::e0f1f1e2-a5ed-4db8-b729-478e66797fff" providerId="AD" clId="Web-{AA8D5019-F8F2-43BC-B478-E700EC6390D1}" dt="2024-09-27T18:53:03.756" v="6" actId="20577"/>
          <ac:spMkLst>
            <pc:docMk/>
            <pc:sldMk cId="2286867135" sldId="259"/>
            <ac:spMk id="7" creationId="{27C40E54-5EA0-D2E6-326F-BD44DEE06466}"/>
          </ac:spMkLst>
        </pc:spChg>
      </pc:sldChg>
    </pc:docChg>
  </pc:docChgLst>
  <pc:docChgLst>
    <pc:chgData name="Dua, Deepali" userId="S::deepali.dua@intelizign.com::42fc8432-9f26-46ca-8fa9-eead10e3de99" providerId="AD" clId="Web-{01DCE594-8F9E-B07E-0F75-D4877A559BE2}"/>
    <pc:docChg chg="modSld">
      <pc:chgData name="Dua, Deepali" userId="S::deepali.dua@intelizign.com::42fc8432-9f26-46ca-8fa9-eead10e3de99" providerId="AD" clId="Web-{01DCE594-8F9E-B07E-0F75-D4877A559BE2}" dt="2024-09-21T14:46:52.519" v="92" actId="20577"/>
      <pc:docMkLst>
        <pc:docMk/>
      </pc:docMkLst>
      <pc:sldChg chg="modSp">
        <pc:chgData name="Dua, Deepali" userId="S::deepali.dua@intelizign.com::42fc8432-9f26-46ca-8fa9-eead10e3de99" providerId="AD" clId="Web-{01DCE594-8F9E-B07E-0F75-D4877A559BE2}" dt="2024-09-21T14:46:52.519" v="92" actId="20577"/>
        <pc:sldMkLst>
          <pc:docMk/>
          <pc:sldMk cId="298601024" sldId="257"/>
        </pc:sldMkLst>
        <pc:spChg chg="mod">
          <ac:chgData name="Dua, Deepali" userId="S::deepali.dua@intelizign.com::42fc8432-9f26-46ca-8fa9-eead10e3de99" providerId="AD" clId="Web-{01DCE594-8F9E-B07E-0F75-D4877A559BE2}" dt="2024-09-21T14:46:43.378" v="89" actId="1076"/>
          <ac:spMkLst>
            <pc:docMk/>
            <pc:sldMk cId="298601024" sldId="257"/>
            <ac:spMk id="2" creationId="{38EA16BC-7207-A7A6-564A-18285FC096FE}"/>
          </ac:spMkLst>
        </pc:spChg>
        <pc:spChg chg="mod">
          <ac:chgData name="Dua, Deepali" userId="S::deepali.dua@intelizign.com::42fc8432-9f26-46ca-8fa9-eead10e3de99" providerId="AD" clId="Web-{01DCE594-8F9E-B07E-0F75-D4877A559BE2}" dt="2024-09-21T14:46:52.519" v="92" actId="20577"/>
          <ac:spMkLst>
            <pc:docMk/>
            <pc:sldMk cId="298601024" sldId="257"/>
            <ac:spMk id="7" creationId="{3C8B5245-848D-AA02-C337-F948F722B732}"/>
          </ac:spMkLst>
        </pc:spChg>
      </pc:sldChg>
    </pc:docChg>
  </pc:docChgLst>
  <pc:docChgLst>
    <pc:chgData name="V, Muthu Vasantha Kumar" userId="S::muthuvasanthakumar.v@intelizign.com::ee632727-f7f8-4b77-a123-b4cb786d1b51" providerId="AD" clId="Web-{AB77B0B3-20A9-295A-2745-C49EE107145E}"/>
    <pc:docChg chg="modSld">
      <pc:chgData name="V, Muthu Vasantha Kumar" userId="S::muthuvasanthakumar.v@intelizign.com::ee632727-f7f8-4b77-a123-b4cb786d1b51" providerId="AD" clId="Web-{AB77B0B3-20A9-295A-2745-C49EE107145E}" dt="2024-09-25T07:04:13.404" v="3" actId="20577"/>
      <pc:docMkLst>
        <pc:docMk/>
      </pc:docMkLst>
      <pc:sldChg chg="modSp">
        <pc:chgData name="V, Muthu Vasantha Kumar" userId="S::muthuvasanthakumar.v@intelizign.com::ee632727-f7f8-4b77-a123-b4cb786d1b51" providerId="AD" clId="Web-{AB77B0B3-20A9-295A-2745-C49EE107145E}" dt="2024-09-25T07:04:13.404" v="3" actId="20577"/>
        <pc:sldMkLst>
          <pc:docMk/>
          <pc:sldMk cId="298601024" sldId="257"/>
        </pc:sldMkLst>
        <pc:spChg chg="mod">
          <ac:chgData name="V, Muthu Vasantha Kumar" userId="S::muthuvasanthakumar.v@intelizign.com::ee632727-f7f8-4b77-a123-b4cb786d1b51" providerId="AD" clId="Web-{AB77B0B3-20A9-295A-2745-C49EE107145E}" dt="2024-09-25T07:04:13.404" v="3" actId="20577"/>
          <ac:spMkLst>
            <pc:docMk/>
            <pc:sldMk cId="298601024" sldId="257"/>
            <ac:spMk id="7" creationId="{3C8B5245-848D-AA02-C337-F948F722B732}"/>
          </ac:spMkLst>
        </pc:spChg>
      </pc:sldChg>
    </pc:docChg>
  </pc:docChgLst>
  <pc:docChgLst>
    <pc:chgData name="A, Mohammed Ayub" userId="c3549f6f-801a-41b0-85cd-442b279d5cac" providerId="ADAL" clId="{4584BCF9-7426-4ECF-A197-4C99CC40A036}"/>
    <pc:docChg chg="undo redo custSel addSld delSld modSld sldOrd">
      <pc:chgData name="A, Mohammed Ayub" userId="c3549f6f-801a-41b0-85cd-442b279d5cac" providerId="ADAL" clId="{4584BCF9-7426-4ECF-A197-4C99CC40A036}" dt="2024-10-03T09:03:04.686" v="462"/>
      <pc:docMkLst>
        <pc:docMk/>
      </pc:docMkLst>
      <pc:sldChg chg="addSp modSp mod">
        <pc:chgData name="A, Mohammed Ayub" userId="c3549f6f-801a-41b0-85cd-442b279d5cac" providerId="ADAL" clId="{4584BCF9-7426-4ECF-A197-4C99CC40A036}" dt="2024-10-03T09:02:34.822" v="454" actId="20577"/>
        <pc:sldMkLst>
          <pc:docMk/>
          <pc:sldMk cId="298601024" sldId="257"/>
        </pc:sldMkLst>
        <pc:spChg chg="mod">
          <ac:chgData name="A, Mohammed Ayub" userId="c3549f6f-801a-41b0-85cd-442b279d5cac" providerId="ADAL" clId="{4584BCF9-7426-4ECF-A197-4C99CC40A036}" dt="2024-10-03T09:02:34.822" v="454" actId="20577"/>
          <ac:spMkLst>
            <pc:docMk/>
            <pc:sldMk cId="298601024" sldId="257"/>
            <ac:spMk id="7" creationId="{3C8B5245-848D-AA02-C337-F948F722B732}"/>
          </ac:spMkLst>
        </pc:spChg>
        <pc:graphicFrameChg chg="add mod">
          <ac:chgData name="A, Mohammed Ayub" userId="c3549f6f-801a-41b0-85cd-442b279d5cac" providerId="ADAL" clId="{4584BCF9-7426-4ECF-A197-4C99CC40A036}" dt="2024-10-03T08:19:17.134" v="57"/>
          <ac:graphicFrameMkLst>
            <pc:docMk/>
            <pc:sldMk cId="298601024" sldId="257"/>
            <ac:graphicFrameMk id="4" creationId="{D41E1658-EE71-24FD-B923-F5B72E359839}"/>
          </ac:graphicFrameMkLst>
        </pc:graphicFrameChg>
        <pc:graphicFrameChg chg="add mod">
          <ac:chgData name="A, Mohammed Ayub" userId="c3549f6f-801a-41b0-85cd-442b279d5cac" providerId="ADAL" clId="{4584BCF9-7426-4ECF-A197-4C99CC40A036}" dt="2024-10-03T08:19:24.104" v="58"/>
          <ac:graphicFrameMkLst>
            <pc:docMk/>
            <pc:sldMk cId="298601024" sldId="257"/>
            <ac:graphicFrameMk id="6" creationId="{5EE691DE-3333-2431-696B-0B3567D69D36}"/>
          </ac:graphicFrameMkLst>
        </pc:graphicFrameChg>
      </pc:sldChg>
      <pc:sldChg chg="modSp mod">
        <pc:chgData name="A, Mohammed Ayub" userId="c3549f6f-801a-41b0-85cd-442b279d5cac" providerId="ADAL" clId="{4584BCF9-7426-4ECF-A197-4C99CC40A036}" dt="2024-10-03T09:01:48.388" v="432" actId="20577"/>
        <pc:sldMkLst>
          <pc:docMk/>
          <pc:sldMk cId="1103465329" sldId="258"/>
        </pc:sldMkLst>
        <pc:spChg chg="mod">
          <ac:chgData name="A, Mohammed Ayub" userId="c3549f6f-801a-41b0-85cd-442b279d5cac" providerId="ADAL" clId="{4584BCF9-7426-4ECF-A197-4C99CC40A036}" dt="2024-10-03T09:01:48.388" v="432" actId="20577"/>
          <ac:spMkLst>
            <pc:docMk/>
            <pc:sldMk cId="1103465329" sldId="258"/>
            <ac:spMk id="7" creationId="{68E8F5EB-4278-FE14-D509-B29BDC4126AD}"/>
          </ac:spMkLst>
        </pc:spChg>
      </pc:sldChg>
      <pc:sldChg chg="del">
        <pc:chgData name="A, Mohammed Ayub" userId="c3549f6f-801a-41b0-85cd-442b279d5cac" providerId="ADAL" clId="{4584BCF9-7426-4ECF-A197-4C99CC40A036}" dt="2024-10-03T07:20:55.319" v="29" actId="2696"/>
        <pc:sldMkLst>
          <pc:docMk/>
          <pc:sldMk cId="2286867135" sldId="259"/>
        </pc:sldMkLst>
      </pc:sldChg>
      <pc:sldChg chg="delSp modSp mod">
        <pc:chgData name="A, Mohammed Ayub" userId="c3549f6f-801a-41b0-85cd-442b279d5cac" providerId="ADAL" clId="{4584BCF9-7426-4ECF-A197-4C99CC40A036}" dt="2024-10-03T09:02:50.750" v="459"/>
        <pc:sldMkLst>
          <pc:docMk/>
          <pc:sldMk cId="1097100284" sldId="260"/>
        </pc:sldMkLst>
        <pc:spChg chg="del mod">
          <ac:chgData name="A, Mohammed Ayub" userId="c3549f6f-801a-41b0-85cd-442b279d5cac" providerId="ADAL" clId="{4584BCF9-7426-4ECF-A197-4C99CC40A036}" dt="2024-10-03T09:02:50.750" v="459"/>
          <ac:spMkLst>
            <pc:docMk/>
            <pc:sldMk cId="1097100284" sldId="260"/>
            <ac:spMk id="7" creationId="{06D058C0-62FC-5DFB-674E-C150E54E0241}"/>
          </ac:spMkLst>
        </pc:spChg>
      </pc:sldChg>
      <pc:sldChg chg="addSp delSp modSp mod">
        <pc:chgData name="A, Mohammed Ayub" userId="c3549f6f-801a-41b0-85cd-442b279d5cac" providerId="ADAL" clId="{4584BCF9-7426-4ECF-A197-4C99CC40A036}" dt="2024-10-03T09:03:04.686" v="462"/>
        <pc:sldMkLst>
          <pc:docMk/>
          <pc:sldMk cId="3037895325" sldId="261"/>
        </pc:sldMkLst>
        <pc:spChg chg="add del mod">
          <ac:chgData name="A, Mohammed Ayub" userId="c3549f6f-801a-41b0-85cd-442b279d5cac" providerId="ADAL" clId="{4584BCF9-7426-4ECF-A197-4C99CC40A036}" dt="2024-10-03T07:19:15.427" v="10"/>
          <ac:spMkLst>
            <pc:docMk/>
            <pc:sldMk cId="3037895325" sldId="261"/>
            <ac:spMk id="6" creationId="{780D2FA8-CFCC-1F90-8EBB-3D49320D75F5}"/>
          </ac:spMkLst>
        </pc:spChg>
        <pc:spChg chg="del mod">
          <ac:chgData name="A, Mohammed Ayub" userId="c3549f6f-801a-41b0-85cd-442b279d5cac" providerId="ADAL" clId="{4584BCF9-7426-4ECF-A197-4C99CC40A036}" dt="2024-10-03T09:03:04.686" v="462"/>
          <ac:spMkLst>
            <pc:docMk/>
            <pc:sldMk cId="3037895325" sldId="261"/>
            <ac:spMk id="7" creationId="{2C1F0CEB-3E27-C88D-CE0F-42170B72D5CF}"/>
          </ac:spMkLst>
        </pc:spChg>
      </pc:sldChg>
      <pc:sldChg chg="addSp delSp modSp new mod ord">
        <pc:chgData name="A, Mohammed Ayub" userId="c3549f6f-801a-41b0-85cd-442b279d5cac" providerId="ADAL" clId="{4584BCF9-7426-4ECF-A197-4C99CC40A036}" dt="2024-10-03T09:01:48.735" v="443" actId="20577"/>
        <pc:sldMkLst>
          <pc:docMk/>
          <pc:sldMk cId="1389819756" sldId="266"/>
        </pc:sldMkLst>
        <pc:spChg chg="mod">
          <ac:chgData name="A, Mohammed Ayub" userId="c3549f6f-801a-41b0-85cd-442b279d5cac" providerId="ADAL" clId="{4584BCF9-7426-4ECF-A197-4C99CC40A036}" dt="2024-10-03T07:17:54.179" v="5"/>
          <ac:spMkLst>
            <pc:docMk/>
            <pc:sldMk cId="1389819756" sldId="266"/>
            <ac:spMk id="2" creationId="{97DB1A5F-1A40-8F26-CBF7-3C08758D4531}"/>
          </ac:spMkLst>
        </pc:spChg>
        <pc:spChg chg="add del mod">
          <ac:chgData name="A, Mohammed Ayub" userId="c3549f6f-801a-41b0-85cd-442b279d5cac" providerId="ADAL" clId="{4584BCF9-7426-4ECF-A197-4C99CC40A036}" dt="2024-10-03T07:20:01.770" v="13"/>
          <ac:spMkLst>
            <pc:docMk/>
            <pc:sldMk cId="1389819756" sldId="266"/>
            <ac:spMk id="6" creationId="{2F2D10F6-F327-7024-365E-5042BB65A244}"/>
          </ac:spMkLst>
        </pc:spChg>
        <pc:spChg chg="add mod">
          <ac:chgData name="A, Mohammed Ayub" userId="c3549f6f-801a-41b0-85cd-442b279d5cac" providerId="ADAL" clId="{4584BCF9-7426-4ECF-A197-4C99CC40A036}" dt="2024-10-03T09:01:48.735" v="443" actId="20577"/>
          <ac:spMkLst>
            <pc:docMk/>
            <pc:sldMk cId="1389819756" sldId="266"/>
            <ac:spMk id="7" creationId="{E5FF0D95-5144-DE11-496B-024A73B78C6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70ED72C-DE5F-D901-91F7-6952412E48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C86E9C-B4CD-3D2D-2638-09226A5365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CDA95A-EF8F-4ACE-BD6D-272A5E8EF331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014AEC-C047-828F-F937-179265529B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8EFE5-76FC-7DDE-8C3C-F8F960279B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AA513-23C8-4DCF-873E-E2A9FDCC3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05557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E12D7-D798-49C6-B968-61F692C43317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DFD132-2044-4379-A188-0E4EB93D6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737954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ue background with white text&#10;&#10;Description automatically generated">
            <a:extLst>
              <a:ext uri="{FF2B5EF4-FFF2-40B4-BE49-F238E27FC236}">
                <a16:creationId xmlns:a16="http://schemas.microsoft.com/office/drawing/2014/main" id="{EE7F60CE-2D2E-47B4-FA5F-509D7D1AC9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46" y="-1"/>
            <a:ext cx="12193345" cy="689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24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F10DAB1-71DE-8E3A-C973-C5A9E62A6CD7}"/>
              </a:ext>
            </a:extLst>
          </p:cNvPr>
          <p:cNvSpPr txBox="1"/>
          <p:nvPr userDrawn="1"/>
        </p:nvSpPr>
        <p:spPr>
          <a:xfrm>
            <a:off x="3048000" y="32465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2B261E-113A-EED0-BE3B-DF34E722D294}"/>
              </a:ext>
            </a:extLst>
          </p:cNvPr>
          <p:cNvSpPr txBox="1"/>
          <p:nvPr userDrawn="1"/>
        </p:nvSpPr>
        <p:spPr>
          <a:xfrm>
            <a:off x="3048000" y="32465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4E8BA8A-CB23-22EF-CAD3-B869BB9DB7C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754187" y="2379663"/>
            <a:ext cx="8905461" cy="2646878"/>
          </a:xfrm>
        </p:spPr>
        <p:txBody>
          <a:bodyPr anchor="ctr">
            <a:normAutofit/>
          </a:bodyPr>
          <a:lstStyle>
            <a:lvl1pPr marL="0" indent="0" algn="ctr">
              <a:buNone/>
              <a:defRPr sz="48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/>
              <a:t>Insert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quote</a:t>
            </a:r>
            <a:r>
              <a:rPr lang="de-DE"/>
              <a:t> </a:t>
            </a:r>
            <a:r>
              <a:rPr lang="de-DE" err="1"/>
              <a:t>here</a:t>
            </a:r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22E145-D432-0AC9-2FAF-FF90A564287B}"/>
              </a:ext>
            </a:extLst>
          </p:cNvPr>
          <p:cNvSpPr txBox="1"/>
          <p:nvPr userDrawn="1"/>
        </p:nvSpPr>
        <p:spPr>
          <a:xfrm>
            <a:off x="9947956" y="3217292"/>
            <a:ext cx="48985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600">
                <a:solidFill>
                  <a:schemeClr val="accent2"/>
                </a:solidFill>
                <a:latin typeface="Copperplate Gothic Bold" panose="020E0705020206020404" pitchFamily="34" charset="0"/>
              </a:rPr>
              <a:t>„</a:t>
            </a:r>
            <a:endParaRPr lang="en-US" sz="16600">
              <a:solidFill>
                <a:schemeClr val="accent2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54DE22-516F-BD74-3D74-8277DD7EB5E7}"/>
              </a:ext>
            </a:extLst>
          </p:cNvPr>
          <p:cNvSpPr txBox="1"/>
          <p:nvPr userDrawn="1"/>
        </p:nvSpPr>
        <p:spPr>
          <a:xfrm>
            <a:off x="1167754" y="1056224"/>
            <a:ext cx="170474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600">
                <a:solidFill>
                  <a:schemeClr val="accent2"/>
                </a:solidFill>
                <a:latin typeface="Copperplate Gothic Bold" panose="020E0705020206020404" pitchFamily="34" charset="0"/>
              </a:rPr>
              <a:t>“</a:t>
            </a:r>
            <a:endParaRPr lang="en-US" sz="16600">
              <a:solidFill>
                <a:schemeClr val="accent2"/>
              </a:solidFill>
              <a:latin typeface="Copperplate Gothic Bold" panose="020E0705020206020404" pitchFamily="34" charset="0"/>
            </a:endParaRPr>
          </a:p>
        </p:txBody>
      </p:sp>
      <p:pic>
        <p:nvPicPr>
          <p:cNvPr id="4" name="Grafik 4" descr="Ein Bild, das Schrift, Screenshot, Grafiken, Grafikdesign enthält.&#10;&#10;Automatisch generierte Beschreibung">
            <a:extLst>
              <a:ext uri="{FF2B5EF4-FFF2-40B4-BE49-F238E27FC236}">
                <a16:creationId xmlns:a16="http://schemas.microsoft.com/office/drawing/2014/main" id="{98667B2F-5E2D-0A7C-D848-C9B4E05078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11519" y="519110"/>
            <a:ext cx="2075094" cy="342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3623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BB1AE6-3825-196F-C6DA-36A82C73702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1054" y="1340032"/>
            <a:ext cx="10989892" cy="4694634"/>
          </a:xfrm>
        </p:spPr>
        <p:txBody>
          <a:bodyPr/>
          <a:lstStyle>
            <a:lvl1pPr>
              <a:defRPr>
                <a:latin typeface="Montserrat "/>
              </a:defRPr>
            </a:lvl1pPr>
            <a:lvl2pPr>
              <a:defRPr>
                <a:latin typeface="Montserrat "/>
              </a:defRPr>
            </a:lvl2pPr>
            <a:lvl3pPr>
              <a:defRPr>
                <a:latin typeface="Montserrat "/>
              </a:defRPr>
            </a:lvl3pPr>
            <a:lvl4pPr>
              <a:defRPr>
                <a:latin typeface="Montserrat "/>
              </a:defRPr>
            </a:lvl4pPr>
            <a:lvl5pPr>
              <a:defRPr>
                <a:latin typeface="Montserrat "/>
              </a:defRPr>
            </a:lvl5pPr>
          </a:lstStyle>
          <a:p>
            <a:pPr lvl="0"/>
            <a:r>
              <a:rPr lang="de-DE"/>
              <a:t>Mastertextformat Edit</a:t>
            </a:r>
          </a:p>
          <a:p>
            <a:pPr lvl="1"/>
            <a:r>
              <a:rPr lang="de-DE"/>
              <a:t>Second </a:t>
            </a:r>
            <a:r>
              <a:rPr lang="de-DE" err="1"/>
              <a:t>level</a:t>
            </a:r>
            <a:endParaRPr lang="de-DE"/>
          </a:p>
          <a:p>
            <a:pPr lvl="2"/>
            <a:r>
              <a:rPr lang="de-DE"/>
              <a:t>Third </a:t>
            </a:r>
            <a:r>
              <a:rPr lang="de-DE" err="1"/>
              <a:t>level</a:t>
            </a:r>
            <a:endParaRPr lang="de-DE"/>
          </a:p>
          <a:p>
            <a:pPr lvl="3"/>
            <a:r>
              <a:rPr lang="de-DE" err="1"/>
              <a:t>Fourth</a:t>
            </a:r>
            <a:r>
              <a:rPr lang="de-DE"/>
              <a:t> </a:t>
            </a:r>
            <a:r>
              <a:rPr lang="de-DE" err="1"/>
              <a:t>level</a:t>
            </a:r>
            <a:endParaRPr lang="de-DE"/>
          </a:p>
          <a:p>
            <a:pPr lvl="4"/>
            <a:r>
              <a:rPr lang="de-DE" err="1"/>
              <a:t>Fifth</a:t>
            </a:r>
            <a:r>
              <a:rPr lang="de-DE"/>
              <a:t> </a:t>
            </a:r>
            <a:r>
              <a:rPr lang="de-DE" err="1"/>
              <a:t>level</a:t>
            </a:r>
            <a:endParaRPr lang="en-US"/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A78B5116-49E0-2278-A973-8C6152DC6E2C}"/>
              </a:ext>
            </a:extLst>
          </p:cNvPr>
          <p:cNvCxnSpPr/>
          <p:nvPr userDrawn="1"/>
        </p:nvCxnSpPr>
        <p:spPr>
          <a:xfrm>
            <a:off x="702838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F0A85811-989E-4CFD-4EED-37C1EF3BB2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215530"/>
            <a:ext cx="8867142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14294F1-0833-C56F-52F5-F569B293E10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"/>
          </p:nvPr>
        </p:nvSpPr>
        <p:spPr>
          <a:xfrm>
            <a:off x="8610600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515C91-A323-40DA-AB01-CCB8A3C28FCD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2D2632CD-BC45-2455-AE04-F29D8915C1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11C539C7-C6A4-3B22-DA92-1A32864C7D6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601054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686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D91EA4-A0C1-A907-B223-E2C39F8C8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215530"/>
            <a:ext cx="8867142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9B94E4-8E6C-3923-654F-27544398330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1054" y="1340032"/>
            <a:ext cx="5418746" cy="4694634"/>
          </a:xfrm>
        </p:spPr>
        <p:txBody>
          <a:bodyPr>
            <a:normAutofit/>
          </a:bodyPr>
          <a:lstStyle>
            <a:lvl1pPr>
              <a:defRPr sz="2000">
                <a:latin typeface="Montserrat "/>
              </a:defRPr>
            </a:lvl1pPr>
            <a:lvl2pPr>
              <a:defRPr sz="1800">
                <a:latin typeface="Montserrat "/>
              </a:defRPr>
            </a:lvl2pPr>
            <a:lvl3pPr>
              <a:defRPr sz="1600">
                <a:latin typeface="Montserrat "/>
              </a:defRPr>
            </a:lvl3pPr>
            <a:lvl4pPr>
              <a:defRPr sz="1400">
                <a:latin typeface="Montserrat "/>
              </a:defRPr>
            </a:lvl4pPr>
            <a:lvl5pPr>
              <a:defRPr sz="1400">
                <a:latin typeface="Montserrat "/>
              </a:defRPr>
            </a:lvl5pPr>
          </a:lstStyle>
          <a:p>
            <a:pPr lvl="0"/>
            <a:r>
              <a:rPr lang="de-DE"/>
              <a:t>Mastertextformat Edit</a:t>
            </a:r>
          </a:p>
          <a:p>
            <a:pPr lvl="1"/>
            <a:r>
              <a:rPr lang="de-DE"/>
              <a:t>Second </a:t>
            </a:r>
            <a:r>
              <a:rPr lang="de-DE" err="1"/>
              <a:t>level</a:t>
            </a:r>
            <a:endParaRPr lang="de-DE"/>
          </a:p>
          <a:p>
            <a:pPr lvl="2"/>
            <a:r>
              <a:rPr lang="de-DE"/>
              <a:t>Third </a:t>
            </a:r>
            <a:r>
              <a:rPr lang="de-DE" err="1"/>
              <a:t>level</a:t>
            </a:r>
            <a:endParaRPr lang="de-DE"/>
          </a:p>
          <a:p>
            <a:pPr lvl="3"/>
            <a:r>
              <a:rPr lang="de-DE" err="1"/>
              <a:t>Fourth</a:t>
            </a:r>
            <a:r>
              <a:rPr lang="de-DE"/>
              <a:t> </a:t>
            </a:r>
            <a:r>
              <a:rPr lang="de-DE" err="1"/>
              <a:t>level</a:t>
            </a:r>
            <a:endParaRPr lang="de-DE"/>
          </a:p>
          <a:p>
            <a:pPr lvl="4"/>
            <a:r>
              <a:rPr lang="de-DE" err="1"/>
              <a:t>Fifth</a:t>
            </a:r>
            <a:r>
              <a:rPr lang="de-DE"/>
              <a:t> </a:t>
            </a:r>
            <a:r>
              <a:rPr lang="de-DE" err="1"/>
              <a:t>level</a:t>
            </a:r>
            <a:endParaRPr lang="en-US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3928EA7E-0559-9C5A-7F05-D99C2A332CC8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172199" y="1340032"/>
            <a:ext cx="5418745" cy="4694635"/>
          </a:xfrm>
        </p:spPr>
        <p:txBody>
          <a:bodyPr>
            <a:normAutofit/>
          </a:bodyPr>
          <a:lstStyle>
            <a:lvl1pPr>
              <a:defRPr sz="2000">
                <a:latin typeface="Montserrat "/>
              </a:defRPr>
            </a:lvl1pPr>
            <a:lvl2pPr>
              <a:defRPr sz="1800">
                <a:latin typeface="Montserrat "/>
              </a:defRPr>
            </a:lvl2pPr>
            <a:lvl3pPr>
              <a:defRPr sz="1600">
                <a:latin typeface="Montserrat "/>
              </a:defRPr>
            </a:lvl3pPr>
            <a:lvl4pPr>
              <a:defRPr sz="1400">
                <a:latin typeface="Montserrat "/>
              </a:defRPr>
            </a:lvl4pPr>
            <a:lvl5pPr>
              <a:defRPr sz="1400">
                <a:latin typeface="Montserrat "/>
              </a:defRPr>
            </a:lvl5pPr>
          </a:lstStyle>
          <a:p>
            <a:pPr lvl="0"/>
            <a:r>
              <a:rPr lang="de-DE"/>
              <a:t>Mastertextformat Edit</a:t>
            </a:r>
          </a:p>
          <a:p>
            <a:pPr lvl="1"/>
            <a:r>
              <a:rPr lang="de-DE"/>
              <a:t>Second </a:t>
            </a:r>
            <a:r>
              <a:rPr lang="de-DE" err="1"/>
              <a:t>level</a:t>
            </a:r>
            <a:endParaRPr lang="de-DE"/>
          </a:p>
          <a:p>
            <a:pPr lvl="2"/>
            <a:r>
              <a:rPr lang="de-DE"/>
              <a:t>Third </a:t>
            </a:r>
            <a:r>
              <a:rPr lang="de-DE" err="1"/>
              <a:t>level</a:t>
            </a:r>
            <a:endParaRPr lang="de-DE"/>
          </a:p>
          <a:p>
            <a:pPr lvl="3"/>
            <a:r>
              <a:rPr lang="de-DE" err="1"/>
              <a:t>Fourth</a:t>
            </a:r>
            <a:r>
              <a:rPr lang="de-DE"/>
              <a:t> </a:t>
            </a:r>
            <a:r>
              <a:rPr lang="de-DE" err="1"/>
              <a:t>level</a:t>
            </a:r>
            <a:endParaRPr lang="de-DE"/>
          </a:p>
          <a:p>
            <a:pPr lvl="4"/>
            <a:r>
              <a:rPr lang="de-DE" err="1"/>
              <a:t>Fifth</a:t>
            </a:r>
            <a:r>
              <a:rPr lang="de-DE"/>
              <a:t> </a:t>
            </a:r>
            <a:r>
              <a:rPr lang="de-DE" err="1"/>
              <a:t>level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22AA54-4812-9771-92C0-BA197B136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110DE4-C518-449D-9830-D4CCC6A4DE9A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869F5D9B-3A35-260F-A7DE-3365E41CCA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74197C91-BC9B-3D5E-330C-230DEBBE88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1054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357DD08D-E955-046A-E0C8-89B383E58141}"/>
              </a:ext>
            </a:extLst>
          </p:cNvPr>
          <p:cNvCxnSpPr/>
          <p:nvPr userDrawn="1"/>
        </p:nvCxnSpPr>
        <p:spPr>
          <a:xfrm>
            <a:off x="702838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820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30469341-99E8-ED36-BFE3-F7B3EC1D8B74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01055" y="2332425"/>
            <a:ext cx="5396520" cy="3683001"/>
          </a:xfrm>
        </p:spPr>
        <p:txBody>
          <a:bodyPr>
            <a:normAutofit/>
          </a:bodyPr>
          <a:lstStyle>
            <a:lvl1pPr>
              <a:defRPr sz="2000">
                <a:latin typeface="Montserrat "/>
              </a:defRPr>
            </a:lvl1pPr>
            <a:lvl2pPr>
              <a:defRPr sz="1800">
                <a:latin typeface="Montserrat "/>
              </a:defRPr>
            </a:lvl2pPr>
            <a:lvl3pPr>
              <a:defRPr sz="1600">
                <a:latin typeface="Montserrat "/>
              </a:defRPr>
            </a:lvl3pPr>
            <a:lvl4pPr>
              <a:defRPr sz="1400">
                <a:latin typeface="Montserrat "/>
              </a:defRPr>
            </a:lvl4pPr>
            <a:lvl5pPr>
              <a:defRPr sz="1400">
                <a:latin typeface="Montserrat "/>
              </a:defRPr>
            </a:lvl5pPr>
          </a:lstStyle>
          <a:p>
            <a:pPr lvl="0"/>
            <a:r>
              <a:rPr lang="de-DE"/>
              <a:t>Mastertextformat Edit</a:t>
            </a:r>
          </a:p>
          <a:p>
            <a:pPr lvl="1"/>
            <a:r>
              <a:rPr lang="de-DE"/>
              <a:t>Second </a:t>
            </a:r>
            <a:r>
              <a:rPr lang="de-DE" err="1"/>
              <a:t>level</a:t>
            </a:r>
            <a:endParaRPr lang="de-DE"/>
          </a:p>
          <a:p>
            <a:pPr lvl="2"/>
            <a:r>
              <a:rPr lang="de-DE"/>
              <a:t>Third </a:t>
            </a:r>
            <a:r>
              <a:rPr lang="de-DE" err="1"/>
              <a:t>level</a:t>
            </a:r>
            <a:endParaRPr lang="de-DE"/>
          </a:p>
          <a:p>
            <a:pPr lvl="3"/>
            <a:r>
              <a:rPr lang="de-DE" err="1"/>
              <a:t>Fourth</a:t>
            </a:r>
            <a:r>
              <a:rPr lang="de-DE"/>
              <a:t> </a:t>
            </a:r>
            <a:r>
              <a:rPr lang="de-DE" err="1"/>
              <a:t>level</a:t>
            </a:r>
            <a:endParaRPr lang="de-DE"/>
          </a:p>
          <a:p>
            <a:pPr lvl="4"/>
            <a:r>
              <a:rPr lang="de-DE" err="1"/>
              <a:t>Fifth</a:t>
            </a:r>
            <a:r>
              <a:rPr lang="de-DE"/>
              <a:t> </a:t>
            </a:r>
            <a:r>
              <a:rPr lang="de-DE" err="1"/>
              <a:t>level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E8DE1C0-6726-C179-9599-0FF68169D8B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7879" y="1340032"/>
            <a:ext cx="5396520" cy="990806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latin typeface="Montserrat SemiBold" panose="000007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15E918A-9638-6D31-2887-A7E81F73552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340032"/>
            <a:ext cx="5418746" cy="990806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latin typeface="Montserrat SemiBold" panose="000007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95EE9449-6D5F-4150-B2B0-414CAA2FF164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172199" y="2332425"/>
            <a:ext cx="5418746" cy="3683001"/>
          </a:xfrm>
        </p:spPr>
        <p:txBody>
          <a:bodyPr>
            <a:normAutofit/>
          </a:bodyPr>
          <a:lstStyle>
            <a:lvl1pPr>
              <a:defRPr sz="2000">
                <a:latin typeface="Montserrat "/>
              </a:defRPr>
            </a:lvl1pPr>
            <a:lvl2pPr>
              <a:defRPr sz="1800">
                <a:latin typeface="Montserrat "/>
              </a:defRPr>
            </a:lvl2pPr>
            <a:lvl3pPr>
              <a:defRPr sz="1600">
                <a:latin typeface="Montserrat "/>
              </a:defRPr>
            </a:lvl3pPr>
            <a:lvl4pPr>
              <a:defRPr sz="1400">
                <a:latin typeface="Montserrat "/>
              </a:defRPr>
            </a:lvl4pPr>
            <a:lvl5pPr>
              <a:defRPr sz="1400">
                <a:latin typeface="Montserrat "/>
              </a:defRPr>
            </a:lvl5pPr>
          </a:lstStyle>
          <a:p>
            <a:pPr lvl="0"/>
            <a:r>
              <a:rPr lang="de-DE"/>
              <a:t>Mastertextformat Edit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  <a:endParaRPr lang="en-US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2748E34E-FB20-DB39-9D9E-5962CEA95B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879" y="215530"/>
            <a:ext cx="8870317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sp>
        <p:nvSpPr>
          <p:cNvPr id="6" name="Datumsplatzhalter 3">
            <a:extLst>
              <a:ext uri="{FF2B5EF4-FFF2-40B4-BE49-F238E27FC236}">
                <a16:creationId xmlns:a16="http://schemas.microsoft.com/office/drawing/2014/main" id="{43D8575A-F60A-00E0-986C-CDAFEE49FA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D8D227-D6C0-4E68-BCA0-3CB8D9AFB6BE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96131DA2-A96F-B1C6-6B45-F2E0C0402B9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3C85B473-C8CC-5ED5-4C35-B51C39C11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1054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431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EEB8C8-3115-8BF7-3790-90027766EA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214842"/>
            <a:ext cx="8858830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B747B7DF-BBFD-6E60-9A92-1FAE5517F4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8AFCD3-CD9A-4045-B9C7-D31093D55AF0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18C769FA-C403-7E9B-9E6E-FEAC2A7460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40F6DF50-6571-7449-DB87-2182E83118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1054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E888DACA-4735-429D-F7F2-B992727BF00E}"/>
              </a:ext>
            </a:extLst>
          </p:cNvPr>
          <p:cNvCxnSpPr/>
          <p:nvPr userDrawn="1"/>
        </p:nvCxnSpPr>
        <p:spPr>
          <a:xfrm>
            <a:off x="702838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691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7100A452-0C8F-3BEB-0B67-7D4FAF33E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9AD204-2855-4833-9DF9-628190E8B37E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74F11C00-BCDA-F7BA-0014-BC46E7D9FD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5DBFA325-D2F8-7A42-840C-15FFCD87B3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1054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735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with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B69DAD86-D6B2-7C10-BCF5-892E65DCC77D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217326" y="987424"/>
            <a:ext cx="6373620" cy="4881563"/>
          </a:xfrm>
        </p:spPr>
        <p:txBody>
          <a:bodyPr>
            <a:normAutofit/>
          </a:bodyPr>
          <a:lstStyle>
            <a:lvl1pPr>
              <a:defRPr sz="2000">
                <a:latin typeface="Montserrat "/>
              </a:defRPr>
            </a:lvl1pPr>
            <a:lvl2pPr>
              <a:defRPr sz="1800">
                <a:latin typeface="Montserrat "/>
              </a:defRPr>
            </a:lvl2pPr>
            <a:lvl3pPr>
              <a:defRPr sz="1600">
                <a:latin typeface="Montserrat "/>
              </a:defRPr>
            </a:lvl3pPr>
            <a:lvl4pPr>
              <a:defRPr sz="1400">
                <a:latin typeface="Montserrat "/>
              </a:defRPr>
            </a:lvl4pPr>
            <a:lvl5pPr>
              <a:defRPr sz="1400">
                <a:latin typeface="Montserrat "/>
              </a:defRPr>
            </a:lvl5pPr>
          </a:lstStyle>
          <a:p>
            <a:pPr lvl="0"/>
            <a:r>
              <a:rPr lang="de-DE"/>
              <a:t>Mastertextformat Edit</a:t>
            </a:r>
          </a:p>
          <a:p>
            <a:pPr lvl="1"/>
            <a:r>
              <a:rPr lang="de-DE"/>
              <a:t>Second </a:t>
            </a:r>
            <a:r>
              <a:rPr lang="de-DE" err="1"/>
              <a:t>level</a:t>
            </a:r>
            <a:endParaRPr lang="de-DE"/>
          </a:p>
          <a:p>
            <a:pPr lvl="2"/>
            <a:r>
              <a:rPr lang="de-DE"/>
              <a:t>Third </a:t>
            </a:r>
            <a:r>
              <a:rPr lang="de-DE" err="1"/>
              <a:t>level</a:t>
            </a:r>
            <a:endParaRPr lang="de-DE"/>
          </a:p>
          <a:p>
            <a:pPr lvl="3"/>
            <a:r>
              <a:rPr lang="de-DE" err="1"/>
              <a:t>Fourth</a:t>
            </a:r>
            <a:r>
              <a:rPr lang="de-DE"/>
              <a:t> </a:t>
            </a:r>
            <a:r>
              <a:rPr lang="de-DE" err="1"/>
              <a:t>level</a:t>
            </a:r>
            <a:endParaRPr lang="de-DE"/>
          </a:p>
          <a:p>
            <a:pPr lvl="4"/>
            <a:r>
              <a:rPr lang="de-DE" err="1"/>
              <a:t>Fifth</a:t>
            </a:r>
            <a:r>
              <a:rPr lang="de-DE"/>
              <a:t> </a:t>
            </a:r>
            <a:r>
              <a:rPr lang="de-DE" err="1"/>
              <a:t>level</a:t>
            </a:r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006F092-3DBD-4472-4FB6-E2A26FF711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987424"/>
            <a:ext cx="4170971" cy="106997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9C00999-B863-A407-4FFD-F08FFA5EBA6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01054" y="2314004"/>
            <a:ext cx="4170971" cy="3554984"/>
          </a:xfrm>
        </p:spPr>
        <p:txBody>
          <a:bodyPr/>
          <a:lstStyle>
            <a:lvl1pPr marL="0" indent="0">
              <a:buNone/>
              <a:defRPr sz="1600">
                <a:latin typeface="Montserrat Medium" panose="000006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Edit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B207F1C5-7A16-2A0B-2DE6-EB0B5E16170F}"/>
              </a:ext>
            </a:extLst>
          </p:cNvPr>
          <p:cNvCxnSpPr/>
          <p:nvPr userDrawn="1"/>
        </p:nvCxnSpPr>
        <p:spPr>
          <a:xfrm>
            <a:off x="685745" y="2133237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umsplatzhalter 3">
            <a:extLst>
              <a:ext uri="{FF2B5EF4-FFF2-40B4-BE49-F238E27FC236}">
                <a16:creationId xmlns:a16="http://schemas.microsoft.com/office/drawing/2014/main" id="{19D2F6A1-01B3-5E94-FD56-7A5E7E60DA2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E30A25-9DC8-4382-8127-0A1DA8FD9CB6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DE0062D-9554-5C2B-1017-73EFDC702F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FC3489F1-B45C-1D30-69F5-A923D9BEEE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1054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905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with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3">
            <a:extLst>
              <a:ext uri="{FF2B5EF4-FFF2-40B4-BE49-F238E27FC236}">
                <a16:creationId xmlns:a16="http://schemas.microsoft.com/office/drawing/2014/main" id="{9CFFBC46-2A8E-99DD-AEEC-BF091A9E2E62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054" y="2314004"/>
            <a:ext cx="4170971" cy="3554984"/>
          </a:xfrm>
        </p:spPr>
        <p:txBody>
          <a:bodyPr/>
          <a:lstStyle>
            <a:lvl1pPr marL="0" indent="0">
              <a:buNone/>
              <a:defRPr sz="1600">
                <a:latin typeface="Montserrat Medium" panose="000006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9D44C55-DBED-E065-4118-2A7EB5B885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987424"/>
            <a:ext cx="4170971" cy="106997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4AE79E5-CF87-811B-5A87-AB8BC23071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407758" cy="48736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Montserrat 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5D3758-9656-85F1-6B27-7AB1136454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CDE759-AD61-4B5E-8867-A5ECC1E4C0F6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9AC3A0AC-C47A-A6FB-074D-54D80F1C2C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704EA89D-DF47-A57E-8C71-C21ADF3102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1054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3BCD7674-BC5A-FBD1-FDAE-35307AB23759}"/>
              </a:ext>
            </a:extLst>
          </p:cNvPr>
          <p:cNvCxnSpPr/>
          <p:nvPr userDrawn="1"/>
        </p:nvCxnSpPr>
        <p:spPr>
          <a:xfrm>
            <a:off x="685745" y="2133237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58957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without_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130A0C3-88B2-50F6-D166-CFF342B6B1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532F11B-883A-476F-AF64-AE879E79C4A2}" type="datetime1">
              <a:rPr lang="en-US" smtClean="0"/>
              <a:t>10/5/2024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2E1FEF5-69A8-19FF-E859-CB95EE4BF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1D22DA-C234-76B1-039A-AB8C9479F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51FEFD3B-8FE0-9F74-7A38-62E732AD2D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lIns="0" tIns="91440" rIns="0" bIns="2194560" anchor="b"/>
          <a:lstStyle>
            <a:lvl1pPr algn="ctr" rtl="0">
              <a:buNone/>
              <a:defRPr sz="1867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51666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tripe_Content_with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5">
            <a:extLst>
              <a:ext uri="{FF2B5EF4-FFF2-40B4-BE49-F238E27FC236}">
                <a16:creationId xmlns:a16="http://schemas.microsoft.com/office/drawing/2014/main" id="{711F326A-A5A2-0542-A851-F0C44B37653A}"/>
              </a:ext>
            </a:extLst>
          </p:cNvPr>
          <p:cNvSpPr/>
          <p:nvPr userDrawn="1"/>
        </p:nvSpPr>
        <p:spPr>
          <a:xfrm>
            <a:off x="-18475" y="-1"/>
            <a:ext cx="2078094" cy="6858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27C0C4F-ADEF-D506-B6CA-4DCCAD81317A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253340" y="1690688"/>
            <a:ext cx="9337606" cy="4408271"/>
          </a:xfrm>
        </p:spPr>
        <p:txBody>
          <a:bodyPr>
            <a:normAutofit/>
          </a:bodyPr>
          <a:lstStyle>
            <a:lvl1pPr>
              <a:defRPr sz="2000">
                <a:latin typeface="Montserrat "/>
              </a:defRPr>
            </a:lvl1pPr>
            <a:lvl2pPr>
              <a:defRPr sz="1800">
                <a:latin typeface="Montserrat "/>
              </a:defRPr>
            </a:lvl2pPr>
            <a:lvl3pPr>
              <a:defRPr sz="1600">
                <a:latin typeface="Montserrat "/>
              </a:defRPr>
            </a:lvl3pPr>
            <a:lvl4pPr>
              <a:defRPr sz="1400">
                <a:latin typeface="Montserrat "/>
              </a:defRPr>
            </a:lvl4pPr>
            <a:lvl5pPr>
              <a:defRPr sz="1400">
                <a:latin typeface="Montserrat "/>
              </a:defRPr>
            </a:lvl5pPr>
          </a:lstStyle>
          <a:p>
            <a:pPr lvl="0"/>
            <a:r>
              <a:rPr lang="de-DE"/>
              <a:t>Mastertextformat Edit</a:t>
            </a:r>
          </a:p>
          <a:p>
            <a:pPr lvl="1"/>
            <a:r>
              <a:rPr lang="de-DE"/>
              <a:t>Second </a:t>
            </a:r>
            <a:r>
              <a:rPr lang="de-DE" err="1"/>
              <a:t>level</a:t>
            </a:r>
            <a:endParaRPr lang="de-DE"/>
          </a:p>
          <a:p>
            <a:pPr lvl="2"/>
            <a:r>
              <a:rPr lang="de-DE"/>
              <a:t>Third </a:t>
            </a:r>
            <a:r>
              <a:rPr lang="de-DE" err="1"/>
              <a:t>level</a:t>
            </a:r>
            <a:endParaRPr lang="de-DE"/>
          </a:p>
          <a:p>
            <a:pPr lvl="3"/>
            <a:r>
              <a:rPr lang="de-DE" err="1"/>
              <a:t>Fourth</a:t>
            </a:r>
            <a:r>
              <a:rPr lang="de-DE"/>
              <a:t> </a:t>
            </a:r>
            <a:r>
              <a:rPr lang="de-DE" err="1"/>
              <a:t>level</a:t>
            </a:r>
            <a:endParaRPr lang="de-DE"/>
          </a:p>
          <a:p>
            <a:pPr lvl="4"/>
            <a:r>
              <a:rPr lang="de-DE" err="1"/>
              <a:t>Fifth</a:t>
            </a:r>
            <a:r>
              <a:rPr lang="de-DE"/>
              <a:t> </a:t>
            </a:r>
            <a:r>
              <a:rPr lang="de-DE" err="1"/>
              <a:t>level</a:t>
            </a:r>
            <a:endParaRPr lang="en-US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F30783E0-1A4A-6915-DC08-E4D5993F0E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53340" y="215038"/>
            <a:ext cx="7210256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cxnSp>
        <p:nvCxnSpPr>
          <p:cNvPr id="2" name="Straight Connector 8">
            <a:extLst>
              <a:ext uri="{FF2B5EF4-FFF2-40B4-BE49-F238E27FC236}">
                <a16:creationId xmlns:a16="http://schemas.microsoft.com/office/drawing/2014/main" id="{5FBF0A40-A6B5-4BD5-5A16-65C7CDC55A3F}"/>
              </a:ext>
            </a:extLst>
          </p:cNvPr>
          <p:cNvCxnSpPr/>
          <p:nvPr userDrawn="1"/>
        </p:nvCxnSpPr>
        <p:spPr>
          <a:xfrm>
            <a:off x="2347440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umsplatzhalter 3">
            <a:extLst>
              <a:ext uri="{FF2B5EF4-FFF2-40B4-BE49-F238E27FC236}">
                <a16:creationId xmlns:a16="http://schemas.microsoft.com/office/drawing/2014/main" id="{EFEFA8AB-BAA0-29B6-D6E2-9EC69EE907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B1CC8D-E549-460F-9F9F-0FC7918A093C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DC3E96FE-FE73-5FAB-BC66-083FD92973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Intelizign | All Rights Reserved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3045075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shake with text overlay&#10;&#10;Description automatically generated">
            <a:extLst>
              <a:ext uri="{FF2B5EF4-FFF2-40B4-BE49-F238E27FC236}">
                <a16:creationId xmlns:a16="http://schemas.microsoft.com/office/drawing/2014/main" id="{96E53F6B-D0D5-773D-4720-3599A3F0E07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" y="0"/>
            <a:ext cx="12191959" cy="689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498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tripe_Content_with_Two_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D26AB52B-3B8A-4837-48D3-425E0DB32644}"/>
              </a:ext>
            </a:extLst>
          </p:cNvPr>
          <p:cNvSpPr/>
          <p:nvPr userDrawn="1"/>
        </p:nvSpPr>
        <p:spPr>
          <a:xfrm>
            <a:off x="-18475" y="-1"/>
            <a:ext cx="2078094" cy="6858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27C0C4F-ADEF-D506-B6CA-4DCCAD81317A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253340" y="1690688"/>
            <a:ext cx="9337606" cy="4408271"/>
          </a:xfrm>
        </p:spPr>
        <p:txBody>
          <a:bodyPr>
            <a:normAutofit/>
          </a:bodyPr>
          <a:lstStyle>
            <a:lvl1pPr>
              <a:defRPr sz="2000">
                <a:latin typeface="Montserrat "/>
              </a:defRPr>
            </a:lvl1pPr>
            <a:lvl2pPr>
              <a:defRPr sz="1800">
                <a:latin typeface="Montserrat "/>
              </a:defRPr>
            </a:lvl2pPr>
            <a:lvl3pPr>
              <a:defRPr sz="1600">
                <a:latin typeface="Montserrat "/>
              </a:defRPr>
            </a:lvl3pPr>
            <a:lvl4pPr>
              <a:defRPr sz="1400">
                <a:latin typeface="Montserrat "/>
              </a:defRPr>
            </a:lvl4pPr>
            <a:lvl5pPr>
              <a:defRPr sz="1400">
                <a:latin typeface="Montserrat "/>
              </a:defRPr>
            </a:lvl5pPr>
          </a:lstStyle>
          <a:p>
            <a:pPr lvl="0"/>
            <a:r>
              <a:rPr lang="de-DE"/>
              <a:t>Mastertextformat Edit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  <a:endParaRPr lang="en-US"/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5CAE8B9B-DDC4-947D-5E85-7223F837B82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80304" y="2256783"/>
            <a:ext cx="1438275" cy="1489075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4"/>
            <a:r>
              <a:rPr lang="de-DE"/>
              <a:t> Ebene</a:t>
            </a:r>
            <a:endParaRPr lang="en-US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4FB5C3D7-0ADE-BF7F-E25B-1A1A4EDCD8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53" y="3763718"/>
            <a:ext cx="1925638" cy="1277938"/>
          </a:xfr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4C8C8FBA-C726-75D3-2862-AD0E7E8C95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53340" y="215038"/>
            <a:ext cx="7206544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cxnSp>
        <p:nvCxnSpPr>
          <p:cNvPr id="3" name="Straight Connector 8">
            <a:extLst>
              <a:ext uri="{FF2B5EF4-FFF2-40B4-BE49-F238E27FC236}">
                <a16:creationId xmlns:a16="http://schemas.microsoft.com/office/drawing/2014/main" id="{C9AA3448-9303-10CE-AF9F-15F0C06D22E7}"/>
              </a:ext>
            </a:extLst>
          </p:cNvPr>
          <p:cNvCxnSpPr/>
          <p:nvPr userDrawn="1"/>
        </p:nvCxnSpPr>
        <p:spPr>
          <a:xfrm>
            <a:off x="2347440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umsplatzhalter 3">
            <a:extLst>
              <a:ext uri="{FF2B5EF4-FFF2-40B4-BE49-F238E27FC236}">
                <a16:creationId xmlns:a16="http://schemas.microsoft.com/office/drawing/2014/main" id="{2F478449-DC1B-E892-446B-8A2691F11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A30764-9719-48CB-ACC3-C371B414BA7B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199EDAE2-04D9-2461-3494-4F6DD1E1BC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Intelizign | All Rights Reserved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390653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8">
            <a:extLst>
              <a:ext uri="{FF2B5EF4-FFF2-40B4-BE49-F238E27FC236}">
                <a16:creationId xmlns:a16="http://schemas.microsoft.com/office/drawing/2014/main" id="{4991DE37-4E8D-96B9-D065-D9BD88F527FC}"/>
              </a:ext>
            </a:extLst>
          </p:cNvPr>
          <p:cNvSpPr/>
          <p:nvPr userDrawn="1"/>
        </p:nvSpPr>
        <p:spPr>
          <a:xfrm>
            <a:off x="-18475" y="-25960"/>
            <a:ext cx="4273800" cy="6883960"/>
          </a:xfrm>
          <a:prstGeom prst="rect">
            <a:avLst/>
          </a:prstGeom>
          <a:solidFill>
            <a:schemeClr val="tx2"/>
          </a:solidFill>
          <a:ln w="127000" cap="flat" cmpd="sng" algn="ctr">
            <a:noFill/>
            <a:prstDash val="solid"/>
            <a:miter lim="800000"/>
          </a:ln>
          <a:effectLst>
            <a:outerShdw blurRad="977900" dist="63500" dir="2700000" algn="tl" rotWithShape="0">
              <a:prstClr val="black">
                <a:alpha val="1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4571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675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feld 29">
            <a:extLst>
              <a:ext uri="{FF2B5EF4-FFF2-40B4-BE49-F238E27FC236}">
                <a16:creationId xmlns:a16="http://schemas.microsoft.com/office/drawing/2014/main" id="{6087A06B-7897-9959-3686-F23214BACE5C}"/>
              </a:ext>
            </a:extLst>
          </p:cNvPr>
          <p:cNvSpPr txBox="1"/>
          <p:nvPr userDrawn="1"/>
        </p:nvSpPr>
        <p:spPr>
          <a:xfrm>
            <a:off x="1274618" y="2736502"/>
            <a:ext cx="16424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/>
            <a:r>
              <a:rPr lang="en-US" sz="2800" b="1">
                <a:solidFill>
                  <a:prstClr val="white"/>
                </a:solidFill>
                <a:latin typeface="Montserrat SemiBold" panose="00000700000000000000" pitchFamily="2" charset="0"/>
                <a:cs typeface="Poppins" panose="00000500000000000000" pitchFamily="2" charset="0"/>
              </a:rPr>
              <a:t>Get in contact with us</a:t>
            </a:r>
            <a:endParaRPr lang="de-DE" sz="2800" b="1">
              <a:solidFill>
                <a:prstClr val="white"/>
              </a:solidFill>
              <a:latin typeface="Montserrat SemiBold" panose="000007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" name="Graphic 1" descr="Marker outline">
            <a:extLst>
              <a:ext uri="{FF2B5EF4-FFF2-40B4-BE49-F238E27FC236}">
                <a16:creationId xmlns:a16="http://schemas.microsoft.com/office/drawing/2014/main" id="{DAFCDB13-0456-F143-5750-53E5EC77A0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55536" y="4129593"/>
            <a:ext cx="506634" cy="506634"/>
          </a:xfrm>
          <a:prstGeom prst="rect">
            <a:avLst/>
          </a:prstGeom>
        </p:spPr>
      </p:pic>
      <p:pic>
        <p:nvPicPr>
          <p:cNvPr id="3" name="Graphic 2" descr="Email outline">
            <a:extLst>
              <a:ext uri="{FF2B5EF4-FFF2-40B4-BE49-F238E27FC236}">
                <a16:creationId xmlns:a16="http://schemas.microsoft.com/office/drawing/2014/main" id="{94A7AF8C-96AE-C4D9-422D-92A578A263F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6291" y="4772752"/>
            <a:ext cx="365125" cy="365125"/>
          </a:xfrm>
          <a:prstGeom prst="rect">
            <a:avLst/>
          </a:prstGeom>
        </p:spPr>
      </p:pic>
      <p:pic>
        <p:nvPicPr>
          <p:cNvPr id="7" name="Graphic 6" descr="Speaker phone outline">
            <a:extLst>
              <a:ext uri="{FF2B5EF4-FFF2-40B4-BE49-F238E27FC236}">
                <a16:creationId xmlns:a16="http://schemas.microsoft.com/office/drawing/2014/main" id="{10C8A162-5D8C-B567-360D-4B8485436C7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13665" y="5297630"/>
            <a:ext cx="457200" cy="457200"/>
          </a:xfrm>
          <a:prstGeom prst="rect">
            <a:avLst/>
          </a:prstGeom>
        </p:spPr>
      </p:pic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BE427B04-4F2B-0831-95C4-75109981D9B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714852" y="4238010"/>
            <a:ext cx="2939316" cy="286370"/>
          </a:xfrm>
        </p:spPr>
        <p:txBody>
          <a:bodyPr>
            <a:noAutofit/>
          </a:bodyPr>
          <a:lstStyle>
            <a:lvl1pPr marL="0" indent="0">
              <a:buNone/>
              <a:defRPr sz="1200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en-US"/>
              <a:t>Location, Country</a:t>
            </a:r>
          </a:p>
        </p:txBody>
      </p:sp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E5CCE752-CCBC-596E-434F-D2E7C52590C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714850" y="4811880"/>
            <a:ext cx="2939316" cy="286370"/>
          </a:xfrm>
        </p:spPr>
        <p:txBody>
          <a:bodyPr>
            <a:noAutofit/>
          </a:bodyPr>
          <a:lstStyle>
            <a:lvl1pPr marL="0" indent="0">
              <a:buNone/>
              <a:defRPr sz="1200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de-DE"/>
              <a:t>x</a:t>
            </a:r>
            <a:r>
              <a:rPr lang="en-US"/>
              <a:t>xx@intelizign.com</a:t>
            </a:r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8EF6FEC6-B5B9-7A81-FF08-47DEB7319E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714852" y="5382035"/>
            <a:ext cx="2939314" cy="286370"/>
          </a:xfrm>
        </p:spPr>
        <p:txBody>
          <a:bodyPr>
            <a:noAutofit/>
          </a:bodyPr>
          <a:lstStyle>
            <a:lvl1pPr marL="0" indent="0">
              <a:buNone/>
              <a:defRPr sz="1200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de-DE"/>
              <a:t>+</a:t>
            </a:r>
            <a:r>
              <a:rPr lang="en-US"/>
              <a:t> 49…..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0359E16-BEB8-723A-6518-30CAC715D0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44805" y="1230494"/>
            <a:ext cx="2039478" cy="2026983"/>
          </a:xfrm>
          <a:prstGeom prst="ellipse">
            <a:avLst/>
          </a:prstGeom>
          <a:ln w="28575">
            <a:solidFill>
              <a:schemeClr val="tx2"/>
            </a:solidFill>
          </a:ln>
        </p:spPr>
        <p:txBody>
          <a:bodyPr/>
          <a:lstStyle>
            <a:lvl1pPr>
              <a:defRPr>
                <a:latin typeface="Montserrat Medium" panose="000006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Content Placeholder 15">
            <a:extLst>
              <a:ext uri="{FF2B5EF4-FFF2-40B4-BE49-F238E27FC236}">
                <a16:creationId xmlns:a16="http://schemas.microsoft.com/office/drawing/2014/main" id="{448DC634-AAE5-E45D-B0A2-55E9C34FA57D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74920" y="3493305"/>
            <a:ext cx="3379248" cy="286370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8" name="Content Placeholder 15">
            <a:extLst>
              <a:ext uri="{FF2B5EF4-FFF2-40B4-BE49-F238E27FC236}">
                <a16:creationId xmlns:a16="http://schemas.microsoft.com/office/drawing/2014/main" id="{E61CD4D6-4C8C-1940-9074-3432460F587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274920" y="3816728"/>
            <a:ext cx="3379249" cy="286370"/>
          </a:xfrm>
        </p:spPr>
        <p:txBody>
          <a:bodyPr>
            <a:noAutofit/>
          </a:bodyPr>
          <a:lstStyle>
            <a:lvl1pPr marL="0" indent="0" algn="ctr">
              <a:buNone/>
              <a:defRPr sz="1200" i="1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en-US"/>
              <a:t>Job Position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4D236461-4CD2-D87F-B8B5-F6FFCB3B29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6209FE-6252-4470-A0F1-A5BACDF11CA5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72C39875-AD17-1A72-8DF2-F6F438E4B0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Intelizign | All Rights Reserved |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707430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8">
            <a:extLst>
              <a:ext uri="{FF2B5EF4-FFF2-40B4-BE49-F238E27FC236}">
                <a16:creationId xmlns:a16="http://schemas.microsoft.com/office/drawing/2014/main" id="{4991DE37-4E8D-96B9-D065-D9BD88F527FC}"/>
              </a:ext>
            </a:extLst>
          </p:cNvPr>
          <p:cNvSpPr/>
          <p:nvPr userDrawn="1"/>
        </p:nvSpPr>
        <p:spPr>
          <a:xfrm>
            <a:off x="-18475" y="-25960"/>
            <a:ext cx="4273800" cy="6883960"/>
          </a:xfrm>
          <a:prstGeom prst="rect">
            <a:avLst/>
          </a:prstGeom>
          <a:solidFill>
            <a:schemeClr val="tx2"/>
          </a:solidFill>
          <a:ln w="127000" cap="flat" cmpd="sng" algn="ctr">
            <a:noFill/>
            <a:prstDash val="solid"/>
            <a:miter lim="800000"/>
          </a:ln>
          <a:effectLst>
            <a:outerShdw blurRad="977900" dist="63500" dir="2700000" algn="tl" rotWithShape="0">
              <a:prstClr val="black">
                <a:alpha val="1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4571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675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4" name="Graphic 23" descr="Marker outline">
            <a:extLst>
              <a:ext uri="{FF2B5EF4-FFF2-40B4-BE49-F238E27FC236}">
                <a16:creationId xmlns:a16="http://schemas.microsoft.com/office/drawing/2014/main" id="{0C7F8037-7472-61D6-CCC1-FB9C766B7D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14430" y="4150319"/>
            <a:ext cx="506634" cy="506634"/>
          </a:xfrm>
          <a:prstGeom prst="rect">
            <a:avLst/>
          </a:prstGeom>
        </p:spPr>
      </p:pic>
      <p:pic>
        <p:nvPicPr>
          <p:cNvPr id="26" name="Graphic 25" descr="Email outline">
            <a:extLst>
              <a:ext uri="{FF2B5EF4-FFF2-40B4-BE49-F238E27FC236}">
                <a16:creationId xmlns:a16="http://schemas.microsoft.com/office/drawing/2014/main" id="{545B47F6-30A9-55FF-A72C-677BFAB9758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14897" y="4814899"/>
            <a:ext cx="365125" cy="365125"/>
          </a:xfrm>
          <a:prstGeom prst="rect">
            <a:avLst/>
          </a:prstGeom>
        </p:spPr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594B24A-A89C-74BF-927B-5E219F0665E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375304" y="4251573"/>
            <a:ext cx="2482284" cy="286370"/>
          </a:xfrm>
        </p:spPr>
        <p:txBody>
          <a:bodyPr>
            <a:noAutofit/>
          </a:bodyPr>
          <a:lstStyle>
            <a:lvl1pPr marL="0" indent="0">
              <a:buNone/>
              <a:defRPr sz="1200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en-US"/>
              <a:t>Location, Country</a:t>
            </a:r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2233AEBB-FF06-EC2E-148E-C532BEFA55B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76863" y="4873451"/>
            <a:ext cx="2482284" cy="286370"/>
          </a:xfrm>
        </p:spPr>
        <p:txBody>
          <a:bodyPr>
            <a:noAutofit/>
          </a:bodyPr>
          <a:lstStyle>
            <a:lvl1pPr marL="0" indent="0">
              <a:buNone/>
              <a:defRPr sz="1200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de-DE"/>
              <a:t>x</a:t>
            </a:r>
            <a:r>
              <a:rPr lang="en-US"/>
              <a:t>xx@intelizign.com</a:t>
            </a:r>
          </a:p>
        </p:txBody>
      </p:sp>
      <p:pic>
        <p:nvPicPr>
          <p:cNvPr id="23" name="Graphic 22" descr="Marker outline">
            <a:extLst>
              <a:ext uri="{FF2B5EF4-FFF2-40B4-BE49-F238E27FC236}">
                <a16:creationId xmlns:a16="http://schemas.microsoft.com/office/drawing/2014/main" id="{29002417-75A3-6F1C-31FA-430EFED9E3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16899" y="4132757"/>
            <a:ext cx="506634" cy="506634"/>
          </a:xfrm>
          <a:prstGeom prst="rect">
            <a:avLst/>
          </a:prstGeom>
        </p:spPr>
      </p:pic>
      <p:pic>
        <p:nvPicPr>
          <p:cNvPr id="25" name="Graphic 24" descr="Email outline">
            <a:extLst>
              <a:ext uri="{FF2B5EF4-FFF2-40B4-BE49-F238E27FC236}">
                <a16:creationId xmlns:a16="http://schemas.microsoft.com/office/drawing/2014/main" id="{3F8F37DD-9811-792B-32D4-FE8FCC5B134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17366" y="4797337"/>
            <a:ext cx="365125" cy="365125"/>
          </a:xfrm>
          <a:prstGeom prst="rect">
            <a:avLst/>
          </a:prstGeom>
        </p:spPr>
      </p:pic>
      <p:sp>
        <p:nvSpPr>
          <p:cNvPr id="29" name="Content Placeholder 15">
            <a:extLst>
              <a:ext uri="{FF2B5EF4-FFF2-40B4-BE49-F238E27FC236}">
                <a16:creationId xmlns:a16="http://schemas.microsoft.com/office/drawing/2014/main" id="{D2945607-E967-28DD-D894-41B17FA71BA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577773" y="4251632"/>
            <a:ext cx="2482284" cy="286370"/>
          </a:xfrm>
        </p:spPr>
        <p:txBody>
          <a:bodyPr>
            <a:noAutofit/>
          </a:bodyPr>
          <a:lstStyle>
            <a:lvl1pPr marL="0" indent="0">
              <a:buNone/>
              <a:defRPr sz="1200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en-US"/>
              <a:t>Location, Country</a:t>
            </a:r>
          </a:p>
        </p:txBody>
      </p:sp>
      <p:sp>
        <p:nvSpPr>
          <p:cNvPr id="30" name="Content Placeholder 15">
            <a:extLst>
              <a:ext uri="{FF2B5EF4-FFF2-40B4-BE49-F238E27FC236}">
                <a16:creationId xmlns:a16="http://schemas.microsoft.com/office/drawing/2014/main" id="{FDE42A08-B2A6-330F-71C9-4CAF692595B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579332" y="4855889"/>
            <a:ext cx="2482284" cy="286370"/>
          </a:xfrm>
        </p:spPr>
        <p:txBody>
          <a:bodyPr>
            <a:noAutofit/>
          </a:bodyPr>
          <a:lstStyle>
            <a:lvl1pPr marL="0" indent="0">
              <a:buNone/>
              <a:defRPr sz="1200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de-DE"/>
              <a:t>x</a:t>
            </a:r>
            <a:r>
              <a:rPr lang="en-US"/>
              <a:t>xx@intelizign.com</a:t>
            </a:r>
          </a:p>
        </p:txBody>
      </p:sp>
      <p:sp>
        <p:nvSpPr>
          <p:cNvPr id="9" name="Textfeld 29">
            <a:extLst>
              <a:ext uri="{FF2B5EF4-FFF2-40B4-BE49-F238E27FC236}">
                <a16:creationId xmlns:a16="http://schemas.microsoft.com/office/drawing/2014/main" id="{B436040F-7808-A1E9-452D-2B120C1F8903}"/>
              </a:ext>
            </a:extLst>
          </p:cNvPr>
          <p:cNvSpPr txBox="1"/>
          <p:nvPr userDrawn="1"/>
        </p:nvSpPr>
        <p:spPr>
          <a:xfrm>
            <a:off x="1274618" y="2736502"/>
            <a:ext cx="16424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/>
            <a:r>
              <a:rPr lang="en-US" sz="2800" b="1">
                <a:solidFill>
                  <a:prstClr val="white"/>
                </a:solidFill>
                <a:latin typeface="Montserrat SemiBold" panose="00000700000000000000" pitchFamily="2" charset="0"/>
                <a:cs typeface="Poppins" panose="00000500000000000000" pitchFamily="2" charset="0"/>
              </a:rPr>
              <a:t>Get in contact with us</a:t>
            </a:r>
            <a:endParaRPr lang="de-DE" sz="2800" b="1">
              <a:solidFill>
                <a:prstClr val="white"/>
              </a:solidFill>
              <a:latin typeface="Montserrat SemiBold" panose="000007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48DDD5DA-BCDC-2CBE-8D92-DCD9E0FA9E7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596707" y="1230493"/>
            <a:ext cx="2039478" cy="2026983"/>
          </a:xfrm>
          <a:prstGeom prst="ellipse">
            <a:avLst/>
          </a:prstGeom>
          <a:ln w="28575">
            <a:solidFill>
              <a:schemeClr val="tx2"/>
            </a:solidFill>
          </a:ln>
        </p:spPr>
        <p:txBody>
          <a:bodyPr/>
          <a:lstStyle>
            <a:lvl1pPr>
              <a:defRPr>
                <a:latin typeface="Montserrat Medium" panose="000006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3" name="Picture Placeholder 14">
            <a:extLst>
              <a:ext uri="{FF2B5EF4-FFF2-40B4-BE49-F238E27FC236}">
                <a16:creationId xmlns:a16="http://schemas.microsoft.com/office/drawing/2014/main" id="{5B3A24D2-0DFA-D0F2-DD77-A0B06805F02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799176" y="1230493"/>
            <a:ext cx="2039478" cy="2026983"/>
          </a:xfrm>
          <a:prstGeom prst="ellipse">
            <a:avLst/>
          </a:prstGeom>
          <a:ln w="28575">
            <a:solidFill>
              <a:schemeClr val="tx2"/>
            </a:solidFill>
          </a:ln>
        </p:spPr>
        <p:txBody>
          <a:bodyPr/>
          <a:lstStyle>
            <a:lvl1pPr>
              <a:defRPr>
                <a:latin typeface="Montserrat Medium" panose="000006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2D9E4F-B65F-3B37-7167-60C9602DED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4"/>
          </p:nvPr>
        </p:nvSpPr>
        <p:spPr/>
        <p:txBody>
          <a:bodyPr/>
          <a:lstStyle/>
          <a:p>
            <a:fld id="{8806ECD4-3F44-4F3D-B62E-ED08A723F481}" type="datetime1">
              <a:rPr lang="en-US" smtClean="0"/>
              <a:t>10/5/2024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A614E64-76F3-BA82-0804-7E532EED304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7" name="Content Placeholder 15">
            <a:extLst>
              <a:ext uri="{FF2B5EF4-FFF2-40B4-BE49-F238E27FC236}">
                <a16:creationId xmlns:a16="http://schemas.microsoft.com/office/drawing/2014/main" id="{090F08F4-6DAD-E871-09ED-61A6B8D167D1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5374166" y="3498906"/>
            <a:ext cx="2482286" cy="286370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11" name="Content Placeholder 15">
            <a:extLst>
              <a:ext uri="{FF2B5EF4-FFF2-40B4-BE49-F238E27FC236}">
                <a16:creationId xmlns:a16="http://schemas.microsoft.com/office/drawing/2014/main" id="{4C74CD2F-F4C2-AD84-9BFE-C22BA8FD3C8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374165" y="3809622"/>
            <a:ext cx="2482285" cy="286370"/>
          </a:xfrm>
        </p:spPr>
        <p:txBody>
          <a:bodyPr>
            <a:noAutofit/>
          </a:bodyPr>
          <a:lstStyle>
            <a:lvl1pPr marL="0" indent="0">
              <a:buNone/>
              <a:defRPr sz="1200" i="1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en-US"/>
              <a:t>Job Position</a:t>
            </a:r>
          </a:p>
        </p:txBody>
      </p:sp>
      <p:sp>
        <p:nvSpPr>
          <p:cNvPr id="12" name="Content Placeholder 15">
            <a:extLst>
              <a:ext uri="{FF2B5EF4-FFF2-40B4-BE49-F238E27FC236}">
                <a16:creationId xmlns:a16="http://schemas.microsoft.com/office/drawing/2014/main" id="{412B06CA-A75F-6667-E898-4B992DBCA853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577771" y="3496400"/>
            <a:ext cx="2482286" cy="286370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en-US"/>
              <a:t>First name Last Name</a:t>
            </a:r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7978BE18-F7D3-5AA3-5A97-09252B08D212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577771" y="3806319"/>
            <a:ext cx="2482285" cy="286370"/>
          </a:xfrm>
        </p:spPr>
        <p:txBody>
          <a:bodyPr>
            <a:noAutofit/>
          </a:bodyPr>
          <a:lstStyle>
            <a:lvl1pPr marL="0" indent="0">
              <a:buNone/>
              <a:defRPr sz="1200" i="1"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en-US"/>
              <a:t>Job Position</a:t>
            </a:r>
          </a:p>
        </p:txBody>
      </p:sp>
    </p:spTree>
    <p:extLst>
      <p:ext uri="{BB962C8B-B14F-4D97-AF65-F5344CB8AC3E}">
        <p14:creationId xmlns:p14="http://schemas.microsoft.com/office/powerpoint/2010/main" val="9403843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fi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38">
            <a:extLst>
              <a:ext uri="{FF2B5EF4-FFF2-40B4-BE49-F238E27FC236}">
                <a16:creationId xmlns:a16="http://schemas.microsoft.com/office/drawing/2014/main" id="{65BE2F4B-C5D0-A90F-11BC-DA4A65AEA2EA}"/>
              </a:ext>
            </a:extLst>
          </p:cNvPr>
          <p:cNvSpPr/>
          <p:nvPr userDrawn="1"/>
        </p:nvSpPr>
        <p:spPr>
          <a:xfrm>
            <a:off x="-18475" y="-17493"/>
            <a:ext cx="4273800" cy="6883960"/>
          </a:xfrm>
          <a:prstGeom prst="rect">
            <a:avLst/>
          </a:prstGeom>
          <a:solidFill>
            <a:schemeClr val="tx2"/>
          </a:solidFill>
          <a:ln w="127000" cap="flat" cmpd="sng" algn="ctr">
            <a:noFill/>
            <a:prstDash val="solid"/>
            <a:miter lim="800000"/>
          </a:ln>
          <a:effectLst>
            <a:outerShdw blurRad="977900" dist="63500" dir="2700000" algn="tl" rotWithShape="0">
              <a:prstClr val="black">
                <a:alpha val="1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4571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675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cxnSp>
        <p:nvCxnSpPr>
          <p:cNvPr id="4" name="Straight Connector 8">
            <a:extLst>
              <a:ext uri="{FF2B5EF4-FFF2-40B4-BE49-F238E27FC236}">
                <a16:creationId xmlns:a16="http://schemas.microsoft.com/office/drawing/2014/main" id="{944DFF74-B9D4-A04C-8D0C-945E2F949AA5}"/>
              </a:ext>
            </a:extLst>
          </p:cNvPr>
          <p:cNvCxnSpPr>
            <a:cxnSpLocks/>
          </p:cNvCxnSpPr>
          <p:nvPr/>
        </p:nvCxnSpPr>
        <p:spPr>
          <a:xfrm>
            <a:off x="1197423" y="3930001"/>
            <a:ext cx="1921108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5">
            <a:extLst>
              <a:ext uri="{FF2B5EF4-FFF2-40B4-BE49-F238E27FC236}">
                <a16:creationId xmlns:a16="http://schemas.microsoft.com/office/drawing/2014/main" id="{1EDDFF8F-63FB-EADF-ABE2-23CF554A1B2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18475" y="3529921"/>
            <a:ext cx="4273800" cy="286363"/>
          </a:xfrm>
        </p:spPr>
        <p:txBody>
          <a:bodyPr>
            <a:noAutofit/>
          </a:bodyPr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de-DE"/>
              <a:t>J</a:t>
            </a:r>
            <a:r>
              <a:rPr lang="en-US" err="1"/>
              <a:t>ob</a:t>
            </a:r>
            <a:r>
              <a:rPr lang="en-US"/>
              <a:t> Position</a:t>
            </a:r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4456A801-1D5D-3BB3-FB8A-25180AB7F23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3178" y="458361"/>
            <a:ext cx="2570493" cy="249211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txBody>
          <a:bodyPr/>
          <a:lstStyle>
            <a:lvl1pPr>
              <a:defRPr>
                <a:latin typeface="Montserrat Medium" panose="00000600000000000000" pitchFamily="2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" name="Graphic 2" descr="Chat outline">
            <a:extLst>
              <a:ext uri="{FF2B5EF4-FFF2-40B4-BE49-F238E27FC236}">
                <a16:creationId xmlns:a16="http://schemas.microsoft.com/office/drawing/2014/main" id="{1A575542-B5E1-6B01-DE1E-0CB6606121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024" y="4190024"/>
            <a:ext cx="662776" cy="662776"/>
          </a:xfrm>
          <a:prstGeom prst="rect">
            <a:avLst/>
          </a:prstGeom>
        </p:spPr>
      </p:pic>
      <p:pic>
        <p:nvPicPr>
          <p:cNvPr id="7" name="Graphic 6" descr="Ribbon outline">
            <a:extLst>
              <a:ext uri="{FF2B5EF4-FFF2-40B4-BE49-F238E27FC236}">
                <a16:creationId xmlns:a16="http://schemas.microsoft.com/office/drawing/2014/main" id="{0871FAE9-C93E-7554-F333-0615C175409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1960" y="5136110"/>
            <a:ext cx="673839" cy="673839"/>
          </a:xfrm>
          <a:prstGeom prst="rect">
            <a:avLst/>
          </a:prstGeom>
        </p:spPr>
      </p:pic>
      <p:sp>
        <p:nvSpPr>
          <p:cNvPr id="5" name="Content Placeholder 15">
            <a:extLst>
              <a:ext uri="{FF2B5EF4-FFF2-40B4-BE49-F238E27FC236}">
                <a16:creationId xmlns:a16="http://schemas.microsoft.com/office/drawing/2014/main" id="{415F7CA0-9D45-F9ED-C928-7A1138B0347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-18476" y="3182607"/>
            <a:ext cx="4273800" cy="347314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/>
              <a:t>Name</a:t>
            </a:r>
            <a:endParaRPr lang="en-US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A4B226BD-5824-660A-6F30-5371781E0787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1102936" y="4260919"/>
            <a:ext cx="2866173" cy="59188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400" i="1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</a:lstStyle>
          <a:p>
            <a:pPr lvl="0"/>
            <a:r>
              <a:rPr lang="de-DE" err="1"/>
              <a:t>Languages</a:t>
            </a:r>
            <a:endParaRPr lang="en-US"/>
          </a:p>
        </p:txBody>
      </p:sp>
      <p:sp>
        <p:nvSpPr>
          <p:cNvPr id="11" name="Content Placeholder 15">
            <a:extLst>
              <a:ext uri="{FF2B5EF4-FFF2-40B4-BE49-F238E27FC236}">
                <a16:creationId xmlns:a16="http://schemas.microsoft.com/office/drawing/2014/main" id="{923F3334-0C2D-A6EF-4C5C-FF7FFF8ABF3D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945799" y="5009134"/>
            <a:ext cx="3023310" cy="1390502"/>
          </a:xfrm>
        </p:spPr>
        <p:txBody>
          <a:bodyPr>
            <a:noAutofit/>
          </a:bodyPr>
          <a:lstStyle>
            <a:lvl1pPr marL="285750" indent="-285750" algn="l">
              <a:buFont typeface="Arial" panose="020B0604020202020204" pitchFamily="34" charset="0"/>
              <a:buChar char="•"/>
              <a:defRPr sz="1400" i="1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</a:lstStyle>
          <a:p>
            <a:pPr lvl="0"/>
            <a:r>
              <a:rPr lang="de-DE" err="1"/>
              <a:t>Certificate</a:t>
            </a:r>
            <a:r>
              <a:rPr lang="de-DE"/>
              <a:t> 1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err="1"/>
              <a:t>Certificate</a:t>
            </a:r>
            <a:r>
              <a:rPr lang="de-DE"/>
              <a:t> 2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err="1"/>
              <a:t>Certificate</a:t>
            </a:r>
            <a:r>
              <a:rPr lang="de-DE"/>
              <a:t> 3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/>
              <a:t> </a:t>
            </a:r>
            <a:r>
              <a:rPr lang="de-DE" err="1"/>
              <a:t>Certificate</a:t>
            </a:r>
            <a:r>
              <a:rPr lang="de-DE"/>
              <a:t> 4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de-DE"/>
          </a:p>
          <a:p>
            <a:pPr lvl="0"/>
            <a:endParaRPr lang="en-US"/>
          </a:p>
        </p:txBody>
      </p:sp>
      <p:pic>
        <p:nvPicPr>
          <p:cNvPr id="2" name="Picture 7">
            <a:extLst>
              <a:ext uri="{FF2B5EF4-FFF2-40B4-BE49-F238E27FC236}">
                <a16:creationId xmlns:a16="http://schemas.microsoft.com/office/drawing/2014/main" id="{B5B5FCFA-7584-62D0-7A90-941AAB67298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2925" y="6311407"/>
            <a:ext cx="1814013" cy="52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135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Study_Brief_3BusinessImp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E46773-39CC-2E8D-10DD-17AECAAA7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59D1C-3828-4251-B53F-0DF2E11BDC9D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168FEE-C2D7-8D42-6FD3-0C69D12B7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CA8666-7041-4F78-3B4B-7AD72B662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8AF971-C25E-3AA5-5A9E-42E1949A3AD9}"/>
              </a:ext>
            </a:extLst>
          </p:cNvPr>
          <p:cNvSpPr/>
          <p:nvPr userDrawn="1"/>
        </p:nvSpPr>
        <p:spPr>
          <a:xfrm>
            <a:off x="610103" y="1163610"/>
            <a:ext cx="1991731" cy="520167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5">
                <a:lumMod val="75000"/>
                <a:alpha val="32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C99B35-79B4-4A43-6114-88E4DCD27240}"/>
              </a:ext>
            </a:extLst>
          </p:cNvPr>
          <p:cNvSpPr/>
          <p:nvPr userDrawn="1"/>
        </p:nvSpPr>
        <p:spPr>
          <a:xfrm>
            <a:off x="2763880" y="1163610"/>
            <a:ext cx="5877212" cy="51927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chemeClr val="accent5">
                <a:lumMod val="75000"/>
                <a:alpha val="32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9FB1B3-3076-C244-4221-A7984FCE431C}"/>
              </a:ext>
            </a:extLst>
          </p:cNvPr>
          <p:cNvSpPr/>
          <p:nvPr userDrawn="1"/>
        </p:nvSpPr>
        <p:spPr>
          <a:xfrm>
            <a:off x="8799226" y="1163611"/>
            <a:ext cx="2845184" cy="5201677"/>
          </a:xfrm>
          <a:prstGeom prst="rect">
            <a:avLst/>
          </a:prstGeom>
          <a:solidFill>
            <a:srgbClr val="063853"/>
          </a:solidFill>
          <a:ln>
            <a:noFill/>
          </a:ln>
          <a:effectLst>
            <a:outerShdw blurRad="63500" sx="102000" sy="102000" algn="ctr" rotWithShape="0">
              <a:schemeClr val="bg2">
                <a:lumMod val="2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60A8C-01DF-E147-C0E6-8A60A0ECB61A}"/>
              </a:ext>
            </a:extLst>
          </p:cNvPr>
          <p:cNvCxnSpPr>
            <a:cxnSpLocks/>
          </p:cNvCxnSpPr>
          <p:nvPr userDrawn="1"/>
        </p:nvCxnSpPr>
        <p:spPr>
          <a:xfrm>
            <a:off x="731413" y="2351642"/>
            <a:ext cx="1709893" cy="53"/>
          </a:xfrm>
          <a:prstGeom prst="line">
            <a:avLst/>
          </a:prstGeom>
          <a:ln>
            <a:solidFill>
              <a:srgbClr val="696E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97E6DB1-16E7-922B-DF72-E71125B6D157}"/>
              </a:ext>
            </a:extLst>
          </p:cNvPr>
          <p:cNvSpPr txBox="1"/>
          <p:nvPr userDrawn="1"/>
        </p:nvSpPr>
        <p:spPr>
          <a:xfrm>
            <a:off x="-7720" y="2447443"/>
            <a:ext cx="31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b="1">
                <a:solidFill>
                  <a:srgbClr val="002F55"/>
                </a:solidFill>
                <a:latin typeface="Montserrat" panose="00000500000000000000" pitchFamily="50" charset="0"/>
              </a:rPr>
              <a:t>Project Brief</a:t>
            </a:r>
            <a:endParaRPr lang="en-US" sz="1800" b="1">
              <a:solidFill>
                <a:srgbClr val="002F55"/>
              </a:solidFill>
              <a:latin typeface="Montserrat" panose="00000500000000000000" pitchFamily="50" charset="0"/>
            </a:endParaRPr>
          </a:p>
        </p:txBody>
      </p:sp>
      <p:grpSp>
        <p:nvGrpSpPr>
          <p:cNvPr id="16" name="Group 10">
            <a:extLst>
              <a:ext uri="{FF2B5EF4-FFF2-40B4-BE49-F238E27FC236}">
                <a16:creationId xmlns:a16="http://schemas.microsoft.com/office/drawing/2014/main" id="{739B15CC-8C1B-DAC2-F3F3-95C92B96AA9D}"/>
              </a:ext>
            </a:extLst>
          </p:cNvPr>
          <p:cNvGrpSpPr/>
          <p:nvPr userDrawn="1"/>
        </p:nvGrpSpPr>
        <p:grpSpPr>
          <a:xfrm>
            <a:off x="8205689" y="1768868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7" name="Oval 11">
              <a:extLst>
                <a:ext uri="{FF2B5EF4-FFF2-40B4-BE49-F238E27FC236}">
                  <a16:creationId xmlns:a16="http://schemas.microsoft.com/office/drawing/2014/main" id="{83247466-0B9D-7F7B-CA56-F786F6F8DB97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Oval 12">
              <a:extLst>
                <a:ext uri="{FF2B5EF4-FFF2-40B4-BE49-F238E27FC236}">
                  <a16:creationId xmlns:a16="http://schemas.microsoft.com/office/drawing/2014/main" id="{6787E52A-61AF-0591-648F-B3307D339F81}"/>
                </a:ext>
              </a:extLst>
            </p:cNvPr>
            <p:cNvSpPr/>
            <p:nvPr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9" name="Group 13">
            <a:extLst>
              <a:ext uri="{FF2B5EF4-FFF2-40B4-BE49-F238E27FC236}">
                <a16:creationId xmlns:a16="http://schemas.microsoft.com/office/drawing/2014/main" id="{9E199090-B874-C75E-2AF2-516DF30FEF1F}"/>
              </a:ext>
            </a:extLst>
          </p:cNvPr>
          <p:cNvGrpSpPr/>
          <p:nvPr userDrawn="1"/>
        </p:nvGrpSpPr>
        <p:grpSpPr>
          <a:xfrm>
            <a:off x="8205689" y="3483699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0" name="Oval 14">
              <a:extLst>
                <a:ext uri="{FF2B5EF4-FFF2-40B4-BE49-F238E27FC236}">
                  <a16:creationId xmlns:a16="http://schemas.microsoft.com/office/drawing/2014/main" id="{FED4A011-F1B1-EF05-41D8-2475AC996D47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Oval 15">
              <a:extLst>
                <a:ext uri="{FF2B5EF4-FFF2-40B4-BE49-F238E27FC236}">
                  <a16:creationId xmlns:a16="http://schemas.microsoft.com/office/drawing/2014/main" id="{88459E91-1EA4-12CE-3E6F-08DBEC8B418A}"/>
                </a:ext>
              </a:extLst>
            </p:cNvPr>
            <p:cNvSpPr/>
            <p:nvPr userDrawn="1"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2" name="Group 10">
            <a:extLst>
              <a:ext uri="{FF2B5EF4-FFF2-40B4-BE49-F238E27FC236}">
                <a16:creationId xmlns:a16="http://schemas.microsoft.com/office/drawing/2014/main" id="{98BD60C9-CC26-AD63-E304-7ECDD1C18861}"/>
              </a:ext>
            </a:extLst>
          </p:cNvPr>
          <p:cNvGrpSpPr/>
          <p:nvPr userDrawn="1"/>
        </p:nvGrpSpPr>
        <p:grpSpPr>
          <a:xfrm>
            <a:off x="8197440" y="5198530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3" name="Oval 11">
              <a:extLst>
                <a:ext uri="{FF2B5EF4-FFF2-40B4-BE49-F238E27FC236}">
                  <a16:creationId xmlns:a16="http://schemas.microsoft.com/office/drawing/2014/main" id="{2C1B2F51-5F95-01EB-3ED2-4E4633FA6A0E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FD89E4FA-5458-BFB3-383E-5020A5D54584}"/>
                </a:ext>
              </a:extLst>
            </p:cNvPr>
            <p:cNvSpPr/>
            <p:nvPr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5" name="TextBox 42">
            <a:extLst>
              <a:ext uri="{FF2B5EF4-FFF2-40B4-BE49-F238E27FC236}">
                <a16:creationId xmlns:a16="http://schemas.microsoft.com/office/drawing/2014/main" id="{B322CB54-EC1D-2201-2803-7288F4CF8658}"/>
              </a:ext>
            </a:extLst>
          </p:cNvPr>
          <p:cNvSpPr txBox="1"/>
          <p:nvPr userDrawn="1"/>
        </p:nvSpPr>
        <p:spPr>
          <a:xfrm>
            <a:off x="8728578" y="1239341"/>
            <a:ext cx="307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>
                <a:solidFill>
                  <a:schemeClr val="bg1"/>
                </a:solidFill>
                <a:latin typeface="Montserrat" panose="00000500000000000000" pitchFamily="50" charset="0"/>
              </a:rPr>
              <a:t>Business Impact</a:t>
            </a:r>
            <a:endParaRPr lang="en-US" b="1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26" name="Inhaltsplatzhalter 56">
            <a:extLst>
              <a:ext uri="{FF2B5EF4-FFF2-40B4-BE49-F238E27FC236}">
                <a16:creationId xmlns:a16="http://schemas.microsoft.com/office/drawing/2014/main" id="{1B65A467-C218-64B6-6C9A-E112385D38E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99208" y="1626708"/>
            <a:ext cx="1613523" cy="5746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0" name="Inhaltsplatzhalter 74">
            <a:extLst>
              <a:ext uri="{FF2B5EF4-FFF2-40B4-BE49-F238E27FC236}">
                <a16:creationId xmlns:a16="http://schemas.microsoft.com/office/drawing/2014/main" id="{B4D8603F-F4D4-20DA-59FA-56EBAB9D8F7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2904668" y="1702340"/>
            <a:ext cx="5230673" cy="195474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de-DE" sz="11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1" name="Inhaltsplatzhalter 74">
            <a:extLst>
              <a:ext uri="{FF2B5EF4-FFF2-40B4-BE49-F238E27FC236}">
                <a16:creationId xmlns:a16="http://schemas.microsoft.com/office/drawing/2014/main" id="{A46BAD47-7635-15B0-6F65-2E746BED65E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907019" y="4263845"/>
            <a:ext cx="5255158" cy="210144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de-DE" sz="11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2" name="Textplatzhalter 15">
            <a:extLst>
              <a:ext uri="{FF2B5EF4-FFF2-40B4-BE49-F238E27FC236}">
                <a16:creationId xmlns:a16="http://schemas.microsoft.com/office/drawing/2014/main" id="{3A64859C-6CA8-05CB-8360-D273C7E77C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84216" y="1914046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Improvement</a:t>
            </a:r>
            <a:endParaRPr lang="de-DE"/>
          </a:p>
        </p:txBody>
      </p:sp>
      <p:sp>
        <p:nvSpPr>
          <p:cNvPr id="33" name="Textplatzhalter 15">
            <a:extLst>
              <a:ext uri="{FF2B5EF4-FFF2-40B4-BE49-F238E27FC236}">
                <a16:creationId xmlns:a16="http://schemas.microsoft.com/office/drawing/2014/main" id="{F7F3E4D8-00B8-ECDA-C71D-59893EB84F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4216" y="2215778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buNone/>
              <a:defRPr lang="de-DE" sz="1100" b="0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34" name="Textplatzhalter 15">
            <a:extLst>
              <a:ext uri="{FF2B5EF4-FFF2-40B4-BE49-F238E27FC236}">
                <a16:creationId xmlns:a16="http://schemas.microsoft.com/office/drawing/2014/main" id="{FB3D1898-3886-D5FE-AC99-4A12C76C6B5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84216" y="3651701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Decrease</a:t>
            </a:r>
            <a:endParaRPr lang="de-DE"/>
          </a:p>
        </p:txBody>
      </p:sp>
      <p:sp>
        <p:nvSpPr>
          <p:cNvPr id="35" name="Textplatzhalter 15">
            <a:extLst>
              <a:ext uri="{FF2B5EF4-FFF2-40B4-BE49-F238E27FC236}">
                <a16:creationId xmlns:a16="http://schemas.microsoft.com/office/drawing/2014/main" id="{F49B94AA-7228-B4A9-C865-D2B2EAE65A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84216" y="3953433"/>
            <a:ext cx="2076371" cy="5740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100" b="0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37" name="Textplatzhalter 15">
            <a:extLst>
              <a:ext uri="{FF2B5EF4-FFF2-40B4-BE49-F238E27FC236}">
                <a16:creationId xmlns:a16="http://schemas.microsoft.com/office/drawing/2014/main" id="{7DEC8D3C-0AD3-740F-D94F-BB5EF329E02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384216" y="5344464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Ease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process</a:t>
            </a:r>
            <a:endParaRPr lang="de-DE"/>
          </a:p>
        </p:txBody>
      </p:sp>
      <p:sp>
        <p:nvSpPr>
          <p:cNvPr id="38" name="Textplatzhalter 15">
            <a:extLst>
              <a:ext uri="{FF2B5EF4-FFF2-40B4-BE49-F238E27FC236}">
                <a16:creationId xmlns:a16="http://schemas.microsoft.com/office/drawing/2014/main" id="{FC6D60CC-B677-FB6D-432F-653B231C0FE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384216" y="5646196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buNone/>
              <a:defRPr lang="de-DE" sz="1100" b="0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39" name="Textplatzhalter 15">
            <a:extLst>
              <a:ext uri="{FF2B5EF4-FFF2-40B4-BE49-F238E27FC236}">
                <a16:creationId xmlns:a16="http://schemas.microsoft.com/office/drawing/2014/main" id="{724E265A-0BA9-1971-81E6-045B90AC8FF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18901" y="2145587"/>
            <a:ext cx="887484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24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/>
              <a:t>XX%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3728C93F-4CEC-3824-4FBE-49F95F5C594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84378" y="3856203"/>
            <a:ext cx="938213" cy="360621"/>
          </a:xfrm>
        </p:spPr>
        <p:txBody>
          <a:bodyPr>
            <a:no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icon or percentage here</a:t>
            </a:r>
            <a:endParaRPr lang="en-IN"/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AA27C52C-56A4-A8B2-E62E-05135CD8D02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259472" y="5557865"/>
            <a:ext cx="938213" cy="360621"/>
          </a:xfrm>
        </p:spPr>
        <p:txBody>
          <a:bodyPr>
            <a:noAutofit/>
          </a:bodyPr>
          <a:lstStyle>
            <a:lvl1pPr marL="0" indent="0" algn="ctr">
              <a:buNone/>
              <a:defRPr lang="en-IN" sz="800" kern="1200" dirty="0">
                <a:solidFill>
                  <a:schemeClr val="bg1"/>
                </a:solidFill>
                <a:latin typeface="Montserrat "/>
                <a:ea typeface="+mn-ea"/>
                <a:cs typeface="+mn-cs"/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Insert icon pr percentage here</a:t>
            </a:r>
            <a:endParaRPr lang="en-IN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AB39EF-5FD5-8C04-68B4-6F1CAA8FBA32}"/>
              </a:ext>
            </a:extLst>
          </p:cNvPr>
          <p:cNvSpPr txBox="1"/>
          <p:nvPr userDrawn="1"/>
        </p:nvSpPr>
        <p:spPr>
          <a:xfrm>
            <a:off x="29042" y="1239341"/>
            <a:ext cx="3135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>
                <a:solidFill>
                  <a:srgbClr val="002F55"/>
                </a:solidFill>
                <a:latin typeface="Montserrat" panose="00000500000000000000" pitchFamily="50" charset="0"/>
              </a:rPr>
              <a:t>About Client</a:t>
            </a:r>
            <a:endParaRPr lang="en-US" b="1">
              <a:solidFill>
                <a:srgbClr val="002F55"/>
              </a:solidFill>
              <a:latin typeface="Montserrat" panose="00000500000000000000" pitchFamily="50" charset="0"/>
            </a:endParaRPr>
          </a:p>
        </p:txBody>
      </p:sp>
      <p:sp>
        <p:nvSpPr>
          <p:cNvPr id="49" name="Titel 1">
            <a:extLst>
              <a:ext uri="{FF2B5EF4-FFF2-40B4-BE49-F238E27FC236}">
                <a16:creationId xmlns:a16="http://schemas.microsoft.com/office/drawing/2014/main" id="{B531729C-BA31-DCC7-BCF1-C2E578E7C2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214842"/>
            <a:ext cx="8858830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cxnSp>
        <p:nvCxnSpPr>
          <p:cNvPr id="50" name="Straight Connector 8">
            <a:extLst>
              <a:ext uri="{FF2B5EF4-FFF2-40B4-BE49-F238E27FC236}">
                <a16:creationId xmlns:a16="http://schemas.microsoft.com/office/drawing/2014/main" id="{0D4756A8-8D16-29E3-6624-DF37543B9455}"/>
              </a:ext>
            </a:extLst>
          </p:cNvPr>
          <p:cNvCxnSpPr/>
          <p:nvPr userDrawn="1"/>
        </p:nvCxnSpPr>
        <p:spPr>
          <a:xfrm>
            <a:off x="702838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CB9D9CE-E031-195C-479A-3023DE5D80F6}"/>
              </a:ext>
            </a:extLst>
          </p:cNvPr>
          <p:cNvCxnSpPr>
            <a:cxnSpLocks/>
          </p:cNvCxnSpPr>
          <p:nvPr userDrawn="1"/>
        </p:nvCxnSpPr>
        <p:spPr>
          <a:xfrm>
            <a:off x="702838" y="4318079"/>
            <a:ext cx="1709893" cy="53"/>
          </a:xfrm>
          <a:prstGeom prst="line">
            <a:avLst/>
          </a:prstGeom>
          <a:ln>
            <a:solidFill>
              <a:srgbClr val="696E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2626F3E-C5DB-B47D-0953-0107163048D5}"/>
              </a:ext>
            </a:extLst>
          </p:cNvPr>
          <p:cNvSpPr txBox="1"/>
          <p:nvPr userDrawn="1"/>
        </p:nvSpPr>
        <p:spPr>
          <a:xfrm>
            <a:off x="20484" y="4446553"/>
            <a:ext cx="31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b="1">
                <a:solidFill>
                  <a:srgbClr val="002F55"/>
                </a:solidFill>
                <a:latin typeface="Montserrat" panose="00000500000000000000" pitchFamily="50" charset="0"/>
              </a:rPr>
              <a:t>Project Details</a:t>
            </a:r>
            <a:endParaRPr lang="en-US" sz="1800" b="1">
              <a:solidFill>
                <a:srgbClr val="002F55"/>
              </a:solidFill>
              <a:latin typeface="Montserrat" panose="00000500000000000000" pitchFamily="50" charset="0"/>
            </a:endParaRPr>
          </a:p>
        </p:txBody>
      </p:sp>
      <p:sp>
        <p:nvSpPr>
          <p:cNvPr id="45" name="Inhaltsplatzhalter 69">
            <a:extLst>
              <a:ext uri="{FF2B5EF4-FFF2-40B4-BE49-F238E27FC236}">
                <a16:creationId xmlns:a16="http://schemas.microsoft.com/office/drawing/2014/main" id="{EC17A3E8-9F6B-FB44-41CF-3493527D5E83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1493339" y="4906428"/>
            <a:ext cx="835610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Industry </a:t>
            </a:r>
            <a:r>
              <a:rPr lang="de-DE" err="1"/>
              <a:t>industry</a:t>
            </a:r>
            <a:endParaRPr lang="de-DE"/>
          </a:p>
        </p:txBody>
      </p:sp>
      <p:sp>
        <p:nvSpPr>
          <p:cNvPr id="48" name="Inhaltsplatzhalter 69">
            <a:extLst>
              <a:ext uri="{FF2B5EF4-FFF2-40B4-BE49-F238E27FC236}">
                <a16:creationId xmlns:a16="http://schemas.microsoft.com/office/drawing/2014/main" id="{803821C8-CC45-0CA1-AC23-EF9D6F97CB98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1493340" y="5368212"/>
            <a:ext cx="835610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x </a:t>
            </a:r>
            <a:r>
              <a:rPr lang="de-DE" err="1"/>
              <a:t>Month</a:t>
            </a:r>
            <a:endParaRPr lang="de-DE"/>
          </a:p>
        </p:txBody>
      </p:sp>
      <p:sp>
        <p:nvSpPr>
          <p:cNvPr id="51" name="Inhaltsplatzhalter 69">
            <a:extLst>
              <a:ext uri="{FF2B5EF4-FFF2-40B4-BE49-F238E27FC236}">
                <a16:creationId xmlns:a16="http://schemas.microsoft.com/office/drawing/2014/main" id="{15B865CD-A000-0DC4-7E47-242F0AFF5179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1493340" y="5677646"/>
            <a:ext cx="835609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+ X </a:t>
            </a:r>
            <a:r>
              <a:rPr lang="de-DE" err="1"/>
              <a:t>persons</a:t>
            </a:r>
            <a:endParaRPr lang="de-DE"/>
          </a:p>
        </p:txBody>
      </p:sp>
      <p:pic>
        <p:nvPicPr>
          <p:cNvPr id="52" name="Graphic 51" descr="Clock with solid fill">
            <a:extLst>
              <a:ext uri="{FF2B5EF4-FFF2-40B4-BE49-F238E27FC236}">
                <a16:creationId xmlns:a16="http://schemas.microsoft.com/office/drawing/2014/main" id="{35C12376-86A7-2255-C16D-AA48D32AA6D8}"/>
              </a:ext>
            </a:extLst>
          </p:cNvPr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9319" y="5304805"/>
            <a:ext cx="374639" cy="374639"/>
          </a:xfrm>
          <a:prstGeom prst="rect">
            <a:avLst/>
          </a:prstGeom>
        </p:spPr>
      </p:pic>
      <p:pic>
        <p:nvPicPr>
          <p:cNvPr id="53" name="Graphic 52" descr="Group of men with solid fill">
            <a:extLst>
              <a:ext uri="{FF2B5EF4-FFF2-40B4-BE49-F238E27FC236}">
                <a16:creationId xmlns:a16="http://schemas.microsoft.com/office/drawing/2014/main" id="{706ACDDD-2E3F-25F7-D142-7FB65E86A2DB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27" y="5707797"/>
            <a:ext cx="350150" cy="350150"/>
          </a:xfrm>
          <a:prstGeom prst="rect">
            <a:avLst/>
          </a:prstGeom>
        </p:spPr>
      </p:pic>
      <p:sp>
        <p:nvSpPr>
          <p:cNvPr id="54" name="Text Placeholder 28">
            <a:extLst>
              <a:ext uri="{FF2B5EF4-FFF2-40B4-BE49-F238E27FC236}">
                <a16:creationId xmlns:a16="http://schemas.microsoft.com/office/drawing/2014/main" id="{0EDED37A-95A9-4BB4-5B99-7915598DAB5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21556" y="4966197"/>
            <a:ext cx="473191" cy="307824"/>
          </a:xfrm>
        </p:spPr>
        <p:txBody>
          <a:bodyPr>
            <a:noAutofit/>
          </a:bodyPr>
          <a:lstStyle>
            <a:lvl1pPr marL="0" indent="0" algn="ctr">
              <a:buNone/>
              <a:defRPr sz="400"/>
            </a:lvl1pPr>
          </a:lstStyle>
          <a:p>
            <a:pPr lvl="0"/>
            <a:r>
              <a:rPr lang="en-US"/>
              <a:t>Enter Industry icon here</a:t>
            </a:r>
            <a:endParaRPr lang="en-IN"/>
          </a:p>
        </p:txBody>
      </p:sp>
      <p:sp>
        <p:nvSpPr>
          <p:cNvPr id="62" name="Inhaltsplatzhalter 56">
            <a:extLst>
              <a:ext uri="{FF2B5EF4-FFF2-40B4-BE49-F238E27FC236}">
                <a16:creationId xmlns:a16="http://schemas.microsoft.com/office/drawing/2014/main" id="{C5ABAAFE-4AC6-F3BA-AC2B-EA3C751F1C71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778407" y="2825617"/>
            <a:ext cx="1613523" cy="13640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27" name="Content Placeholder 44">
            <a:extLst>
              <a:ext uri="{FF2B5EF4-FFF2-40B4-BE49-F238E27FC236}">
                <a16:creationId xmlns:a16="http://schemas.microsoft.com/office/drawing/2014/main" id="{92F8AC61-D39C-39F6-5822-472D5F4E9768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4443024" y="1225985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Ke</a:t>
            </a:r>
            <a:r>
              <a:rPr lang="de-DE"/>
              <a:t>y</a:t>
            </a:r>
            <a:r>
              <a:rPr lang="en-US"/>
              <a:t> Challenges</a:t>
            </a:r>
          </a:p>
        </p:txBody>
      </p:sp>
      <p:sp>
        <p:nvSpPr>
          <p:cNvPr id="28" name="Content Placeholder 44">
            <a:extLst>
              <a:ext uri="{FF2B5EF4-FFF2-40B4-BE49-F238E27FC236}">
                <a16:creationId xmlns:a16="http://schemas.microsoft.com/office/drawing/2014/main" id="{F238D5B9-1577-2441-9B9C-C3A0C105C8A7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4436913" y="3759980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ctr">
              <a:buNone/>
              <a:defRPr lang="en-US" sz="1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de-DE"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Solution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587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Study_3BusinessImp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E46773-39CC-2E8D-10DD-17AECAAA7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59D1C-3828-4251-B53F-0DF2E11BDC9D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168FEE-C2D7-8D42-6FD3-0C69D12B7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CA8666-7041-4F78-3B4B-7AD72B662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8AF971-C25E-3AA5-5A9E-42E1949A3AD9}"/>
              </a:ext>
            </a:extLst>
          </p:cNvPr>
          <p:cNvSpPr/>
          <p:nvPr userDrawn="1"/>
        </p:nvSpPr>
        <p:spPr>
          <a:xfrm>
            <a:off x="610103" y="1163610"/>
            <a:ext cx="1991731" cy="520167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5">
                <a:lumMod val="75000"/>
                <a:alpha val="32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C99B35-79B4-4A43-6114-88E4DCD27240}"/>
              </a:ext>
            </a:extLst>
          </p:cNvPr>
          <p:cNvSpPr/>
          <p:nvPr userDrawn="1"/>
        </p:nvSpPr>
        <p:spPr>
          <a:xfrm>
            <a:off x="2763880" y="1163610"/>
            <a:ext cx="5877212" cy="51927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chemeClr val="accent5">
                <a:lumMod val="75000"/>
                <a:alpha val="32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9FB1B3-3076-C244-4221-A7984FCE431C}"/>
              </a:ext>
            </a:extLst>
          </p:cNvPr>
          <p:cNvSpPr/>
          <p:nvPr userDrawn="1"/>
        </p:nvSpPr>
        <p:spPr>
          <a:xfrm>
            <a:off x="8799226" y="1163611"/>
            <a:ext cx="2845184" cy="5201677"/>
          </a:xfrm>
          <a:prstGeom prst="rect">
            <a:avLst/>
          </a:prstGeom>
          <a:solidFill>
            <a:srgbClr val="063853"/>
          </a:solidFill>
          <a:ln>
            <a:noFill/>
          </a:ln>
          <a:effectLst>
            <a:outerShdw blurRad="63500" sx="102000" sy="102000" algn="ctr" rotWithShape="0">
              <a:schemeClr val="bg2">
                <a:lumMod val="2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60A8C-01DF-E147-C0E6-8A60A0ECB61A}"/>
              </a:ext>
            </a:extLst>
          </p:cNvPr>
          <p:cNvCxnSpPr>
            <a:cxnSpLocks/>
          </p:cNvCxnSpPr>
          <p:nvPr userDrawn="1"/>
        </p:nvCxnSpPr>
        <p:spPr>
          <a:xfrm>
            <a:off x="731413" y="2351642"/>
            <a:ext cx="1709893" cy="53"/>
          </a:xfrm>
          <a:prstGeom prst="line">
            <a:avLst/>
          </a:prstGeom>
          <a:ln>
            <a:solidFill>
              <a:srgbClr val="696E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97E6DB1-16E7-922B-DF72-E71125B6D157}"/>
              </a:ext>
            </a:extLst>
          </p:cNvPr>
          <p:cNvSpPr txBox="1"/>
          <p:nvPr userDrawn="1"/>
        </p:nvSpPr>
        <p:spPr>
          <a:xfrm>
            <a:off x="-7720" y="2447443"/>
            <a:ext cx="31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b="1">
                <a:solidFill>
                  <a:srgbClr val="002F55"/>
                </a:solidFill>
                <a:latin typeface="Montserrat" panose="00000500000000000000" pitchFamily="50" charset="0"/>
              </a:rPr>
              <a:t>Project Details</a:t>
            </a:r>
            <a:endParaRPr lang="en-US" sz="1800" b="1">
              <a:solidFill>
                <a:srgbClr val="002F55"/>
              </a:solidFill>
              <a:latin typeface="Montserrat" panose="00000500000000000000" pitchFamily="50" charset="0"/>
            </a:endParaRPr>
          </a:p>
        </p:txBody>
      </p:sp>
      <p:grpSp>
        <p:nvGrpSpPr>
          <p:cNvPr id="16" name="Group 10">
            <a:extLst>
              <a:ext uri="{FF2B5EF4-FFF2-40B4-BE49-F238E27FC236}">
                <a16:creationId xmlns:a16="http://schemas.microsoft.com/office/drawing/2014/main" id="{739B15CC-8C1B-DAC2-F3F3-95C92B96AA9D}"/>
              </a:ext>
            </a:extLst>
          </p:cNvPr>
          <p:cNvGrpSpPr/>
          <p:nvPr userDrawn="1"/>
        </p:nvGrpSpPr>
        <p:grpSpPr>
          <a:xfrm>
            <a:off x="8205689" y="1768868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7" name="Oval 11">
              <a:extLst>
                <a:ext uri="{FF2B5EF4-FFF2-40B4-BE49-F238E27FC236}">
                  <a16:creationId xmlns:a16="http://schemas.microsoft.com/office/drawing/2014/main" id="{83247466-0B9D-7F7B-CA56-F786F6F8DB97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Oval 12">
              <a:extLst>
                <a:ext uri="{FF2B5EF4-FFF2-40B4-BE49-F238E27FC236}">
                  <a16:creationId xmlns:a16="http://schemas.microsoft.com/office/drawing/2014/main" id="{6787E52A-61AF-0591-648F-B3307D339F81}"/>
                </a:ext>
              </a:extLst>
            </p:cNvPr>
            <p:cNvSpPr/>
            <p:nvPr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9" name="Group 13">
            <a:extLst>
              <a:ext uri="{FF2B5EF4-FFF2-40B4-BE49-F238E27FC236}">
                <a16:creationId xmlns:a16="http://schemas.microsoft.com/office/drawing/2014/main" id="{9E199090-B874-C75E-2AF2-516DF30FEF1F}"/>
              </a:ext>
            </a:extLst>
          </p:cNvPr>
          <p:cNvGrpSpPr/>
          <p:nvPr userDrawn="1"/>
        </p:nvGrpSpPr>
        <p:grpSpPr>
          <a:xfrm>
            <a:off x="8205689" y="3483699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0" name="Oval 14">
              <a:extLst>
                <a:ext uri="{FF2B5EF4-FFF2-40B4-BE49-F238E27FC236}">
                  <a16:creationId xmlns:a16="http://schemas.microsoft.com/office/drawing/2014/main" id="{FED4A011-F1B1-EF05-41D8-2475AC996D47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Oval 15">
              <a:extLst>
                <a:ext uri="{FF2B5EF4-FFF2-40B4-BE49-F238E27FC236}">
                  <a16:creationId xmlns:a16="http://schemas.microsoft.com/office/drawing/2014/main" id="{88459E91-1EA4-12CE-3E6F-08DBEC8B418A}"/>
                </a:ext>
              </a:extLst>
            </p:cNvPr>
            <p:cNvSpPr/>
            <p:nvPr userDrawn="1"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2" name="Group 10">
            <a:extLst>
              <a:ext uri="{FF2B5EF4-FFF2-40B4-BE49-F238E27FC236}">
                <a16:creationId xmlns:a16="http://schemas.microsoft.com/office/drawing/2014/main" id="{98BD60C9-CC26-AD63-E304-7ECDD1C18861}"/>
              </a:ext>
            </a:extLst>
          </p:cNvPr>
          <p:cNvGrpSpPr/>
          <p:nvPr userDrawn="1"/>
        </p:nvGrpSpPr>
        <p:grpSpPr>
          <a:xfrm>
            <a:off x="8197440" y="5198530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3" name="Oval 11">
              <a:extLst>
                <a:ext uri="{FF2B5EF4-FFF2-40B4-BE49-F238E27FC236}">
                  <a16:creationId xmlns:a16="http://schemas.microsoft.com/office/drawing/2014/main" id="{2C1B2F51-5F95-01EB-3ED2-4E4633FA6A0E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FD89E4FA-5458-BFB3-383E-5020A5D54584}"/>
                </a:ext>
              </a:extLst>
            </p:cNvPr>
            <p:cNvSpPr/>
            <p:nvPr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5" name="TextBox 42">
            <a:extLst>
              <a:ext uri="{FF2B5EF4-FFF2-40B4-BE49-F238E27FC236}">
                <a16:creationId xmlns:a16="http://schemas.microsoft.com/office/drawing/2014/main" id="{B322CB54-EC1D-2201-2803-7288F4CF8658}"/>
              </a:ext>
            </a:extLst>
          </p:cNvPr>
          <p:cNvSpPr txBox="1"/>
          <p:nvPr userDrawn="1"/>
        </p:nvSpPr>
        <p:spPr>
          <a:xfrm>
            <a:off x="8728578" y="1239341"/>
            <a:ext cx="307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>
                <a:solidFill>
                  <a:schemeClr val="bg1"/>
                </a:solidFill>
                <a:latin typeface="Montserrat" panose="00000500000000000000" pitchFamily="50" charset="0"/>
              </a:rPr>
              <a:t>Business Impact</a:t>
            </a:r>
            <a:endParaRPr lang="en-US" b="1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26" name="Inhaltsplatzhalter 56">
            <a:extLst>
              <a:ext uri="{FF2B5EF4-FFF2-40B4-BE49-F238E27FC236}">
                <a16:creationId xmlns:a16="http://schemas.microsoft.com/office/drawing/2014/main" id="{1B65A467-C218-64B6-6C9A-E112385D38E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99208" y="1626708"/>
            <a:ext cx="1613523" cy="5746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27" name="Inhaltsplatzhalter 69">
            <a:extLst>
              <a:ext uri="{FF2B5EF4-FFF2-40B4-BE49-F238E27FC236}">
                <a16:creationId xmlns:a16="http://schemas.microsoft.com/office/drawing/2014/main" id="{6BEEE068-4C2C-170F-9FC9-7165E251642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465135" y="2907318"/>
            <a:ext cx="835610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Industry </a:t>
            </a:r>
            <a:r>
              <a:rPr lang="de-DE" err="1"/>
              <a:t>industry</a:t>
            </a:r>
            <a:endParaRPr lang="de-DE"/>
          </a:p>
        </p:txBody>
      </p:sp>
      <p:sp>
        <p:nvSpPr>
          <p:cNvPr id="28" name="Inhaltsplatzhalter 69">
            <a:extLst>
              <a:ext uri="{FF2B5EF4-FFF2-40B4-BE49-F238E27FC236}">
                <a16:creationId xmlns:a16="http://schemas.microsoft.com/office/drawing/2014/main" id="{038A740A-75F7-E6BC-EAD3-BD5C6AD9D9F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465136" y="3369102"/>
            <a:ext cx="835610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x </a:t>
            </a:r>
            <a:r>
              <a:rPr lang="de-DE" err="1"/>
              <a:t>Month</a:t>
            </a:r>
            <a:endParaRPr lang="de-DE"/>
          </a:p>
        </p:txBody>
      </p:sp>
      <p:sp>
        <p:nvSpPr>
          <p:cNvPr id="29" name="Inhaltsplatzhalter 69">
            <a:extLst>
              <a:ext uri="{FF2B5EF4-FFF2-40B4-BE49-F238E27FC236}">
                <a16:creationId xmlns:a16="http://schemas.microsoft.com/office/drawing/2014/main" id="{879BB997-3D78-32C2-7A81-D3B9819B035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465136" y="3678536"/>
            <a:ext cx="835609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+ X </a:t>
            </a:r>
            <a:r>
              <a:rPr lang="de-DE" err="1"/>
              <a:t>persons</a:t>
            </a:r>
            <a:endParaRPr lang="de-DE"/>
          </a:p>
        </p:txBody>
      </p:sp>
      <p:sp>
        <p:nvSpPr>
          <p:cNvPr id="30" name="Inhaltsplatzhalter 74">
            <a:extLst>
              <a:ext uri="{FF2B5EF4-FFF2-40B4-BE49-F238E27FC236}">
                <a16:creationId xmlns:a16="http://schemas.microsoft.com/office/drawing/2014/main" id="{B4D8603F-F4D4-20DA-59FA-56EBAB9D8F7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2904668" y="1702340"/>
            <a:ext cx="5230673" cy="195474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de-DE" sz="11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1" name="Inhaltsplatzhalter 74">
            <a:extLst>
              <a:ext uri="{FF2B5EF4-FFF2-40B4-BE49-F238E27FC236}">
                <a16:creationId xmlns:a16="http://schemas.microsoft.com/office/drawing/2014/main" id="{A46BAD47-7635-15B0-6F65-2E746BED65E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907019" y="4263845"/>
            <a:ext cx="5255158" cy="210144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de-DE" sz="11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2" name="Textplatzhalter 15">
            <a:extLst>
              <a:ext uri="{FF2B5EF4-FFF2-40B4-BE49-F238E27FC236}">
                <a16:creationId xmlns:a16="http://schemas.microsoft.com/office/drawing/2014/main" id="{3A64859C-6CA8-05CB-8360-D273C7E77C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84216" y="1914046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Improvement</a:t>
            </a:r>
            <a:endParaRPr lang="de-DE"/>
          </a:p>
        </p:txBody>
      </p:sp>
      <p:sp>
        <p:nvSpPr>
          <p:cNvPr id="33" name="Textplatzhalter 15">
            <a:extLst>
              <a:ext uri="{FF2B5EF4-FFF2-40B4-BE49-F238E27FC236}">
                <a16:creationId xmlns:a16="http://schemas.microsoft.com/office/drawing/2014/main" id="{F7F3E4D8-00B8-ECDA-C71D-59893EB84F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4216" y="2215778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buNone/>
              <a:defRPr lang="de-DE" sz="1100" b="0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34" name="Textplatzhalter 15">
            <a:extLst>
              <a:ext uri="{FF2B5EF4-FFF2-40B4-BE49-F238E27FC236}">
                <a16:creationId xmlns:a16="http://schemas.microsoft.com/office/drawing/2014/main" id="{FB3D1898-3886-D5FE-AC99-4A12C76C6B5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84216" y="3651701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Decrease</a:t>
            </a:r>
            <a:endParaRPr lang="de-DE"/>
          </a:p>
        </p:txBody>
      </p:sp>
      <p:sp>
        <p:nvSpPr>
          <p:cNvPr id="35" name="Textplatzhalter 15">
            <a:extLst>
              <a:ext uri="{FF2B5EF4-FFF2-40B4-BE49-F238E27FC236}">
                <a16:creationId xmlns:a16="http://schemas.microsoft.com/office/drawing/2014/main" id="{F49B94AA-7228-B4A9-C865-D2B2EAE65A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84216" y="3953433"/>
            <a:ext cx="2076371" cy="5740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100" b="0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EB162891-E6E3-DD9B-40F4-494FABB41F2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7622" y="4339706"/>
            <a:ext cx="1991731" cy="427038"/>
          </a:xfrm>
        </p:spPr>
        <p:txBody>
          <a:bodyPr>
            <a:noAutofit/>
          </a:bodyPr>
          <a:lstStyle>
            <a:lvl1pPr marL="0" indent="0" algn="ctr">
              <a:buNone/>
              <a:defRPr sz="1800" b="1"/>
            </a:lvl1pPr>
          </a:lstStyle>
          <a:p>
            <a:pPr lvl="0"/>
            <a:r>
              <a:rPr lang="en-US"/>
              <a:t>Insert a Heading</a:t>
            </a:r>
            <a:endParaRPr lang="en-IN"/>
          </a:p>
        </p:txBody>
      </p:sp>
      <p:sp>
        <p:nvSpPr>
          <p:cNvPr id="37" name="Textplatzhalter 15">
            <a:extLst>
              <a:ext uri="{FF2B5EF4-FFF2-40B4-BE49-F238E27FC236}">
                <a16:creationId xmlns:a16="http://schemas.microsoft.com/office/drawing/2014/main" id="{7DEC8D3C-0AD3-740F-D94F-BB5EF329E02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384216" y="5344464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Ease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process</a:t>
            </a:r>
            <a:endParaRPr lang="de-DE"/>
          </a:p>
        </p:txBody>
      </p:sp>
      <p:sp>
        <p:nvSpPr>
          <p:cNvPr id="38" name="Textplatzhalter 15">
            <a:extLst>
              <a:ext uri="{FF2B5EF4-FFF2-40B4-BE49-F238E27FC236}">
                <a16:creationId xmlns:a16="http://schemas.microsoft.com/office/drawing/2014/main" id="{FC6D60CC-B677-FB6D-432F-653B231C0FE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384216" y="5646196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buNone/>
              <a:defRPr lang="de-DE" sz="1100" b="0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39" name="Textplatzhalter 15">
            <a:extLst>
              <a:ext uri="{FF2B5EF4-FFF2-40B4-BE49-F238E27FC236}">
                <a16:creationId xmlns:a16="http://schemas.microsoft.com/office/drawing/2014/main" id="{724E265A-0BA9-1971-81E6-045B90AC8FF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18901" y="2145587"/>
            <a:ext cx="887484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24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/>
              <a:t>XX%</a:t>
            </a:r>
          </a:p>
        </p:txBody>
      </p:sp>
      <p:pic>
        <p:nvPicPr>
          <p:cNvPr id="40" name="Graphic 39" descr="Clock with solid fill">
            <a:extLst>
              <a:ext uri="{FF2B5EF4-FFF2-40B4-BE49-F238E27FC236}">
                <a16:creationId xmlns:a16="http://schemas.microsoft.com/office/drawing/2014/main" id="{A85BAFD6-D42B-8587-91F6-B99377485391}"/>
              </a:ext>
            </a:extLst>
          </p:cNvPr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1115" y="3305695"/>
            <a:ext cx="374639" cy="374639"/>
          </a:xfrm>
          <a:prstGeom prst="rect">
            <a:avLst/>
          </a:prstGeom>
        </p:spPr>
      </p:pic>
      <p:pic>
        <p:nvPicPr>
          <p:cNvPr id="41" name="Graphic 40" descr="Group of men with solid fill">
            <a:extLst>
              <a:ext uri="{FF2B5EF4-FFF2-40B4-BE49-F238E27FC236}">
                <a16:creationId xmlns:a16="http://schemas.microsoft.com/office/drawing/2014/main" id="{3034BCBB-FFF3-3DB4-3026-175BF6E7E436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5723" y="3708687"/>
            <a:ext cx="350150" cy="350150"/>
          </a:xfrm>
          <a:prstGeom prst="rect">
            <a:avLst/>
          </a:prstGeom>
        </p:spPr>
      </p:pic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3728C93F-4CEC-3824-4FBE-49F95F5C594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84378" y="3856203"/>
            <a:ext cx="938213" cy="360621"/>
          </a:xfrm>
        </p:spPr>
        <p:txBody>
          <a:bodyPr>
            <a:no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icon or percentage here</a:t>
            </a:r>
            <a:endParaRPr lang="en-IN"/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AA27C52C-56A4-A8B2-E62E-05135CD8D02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259472" y="5557865"/>
            <a:ext cx="938213" cy="360621"/>
          </a:xfrm>
        </p:spPr>
        <p:txBody>
          <a:bodyPr>
            <a:noAutofit/>
          </a:bodyPr>
          <a:lstStyle>
            <a:lvl1pPr marL="0" indent="0" algn="ctr">
              <a:buNone/>
              <a:defRPr lang="en-IN" sz="800" kern="1200" dirty="0">
                <a:solidFill>
                  <a:schemeClr val="bg1"/>
                </a:solidFill>
                <a:latin typeface="Montserrat "/>
                <a:ea typeface="+mn-ea"/>
                <a:cs typeface="+mn-cs"/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Insert icon pr percentage here</a:t>
            </a:r>
            <a:endParaRPr lang="en-IN"/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8200FC0C-AAF8-F3C1-50F6-EE16CC66433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93352" y="2967087"/>
            <a:ext cx="473191" cy="307824"/>
          </a:xfrm>
        </p:spPr>
        <p:txBody>
          <a:bodyPr>
            <a:noAutofit/>
          </a:bodyPr>
          <a:lstStyle>
            <a:lvl1pPr marL="0" indent="0" algn="ctr">
              <a:buNone/>
              <a:defRPr sz="400"/>
            </a:lvl1pPr>
          </a:lstStyle>
          <a:p>
            <a:pPr lvl="0"/>
            <a:r>
              <a:rPr lang="en-US"/>
              <a:t>Enter Industry icon here</a:t>
            </a:r>
            <a:endParaRPr lang="en-IN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AB39EF-5FD5-8C04-68B4-6F1CAA8FBA32}"/>
              </a:ext>
            </a:extLst>
          </p:cNvPr>
          <p:cNvSpPr txBox="1"/>
          <p:nvPr userDrawn="1"/>
        </p:nvSpPr>
        <p:spPr>
          <a:xfrm>
            <a:off x="29042" y="1239341"/>
            <a:ext cx="3135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>
                <a:solidFill>
                  <a:srgbClr val="002F55"/>
                </a:solidFill>
                <a:latin typeface="Montserrat" panose="00000500000000000000" pitchFamily="50" charset="0"/>
              </a:rPr>
              <a:t>About Client</a:t>
            </a:r>
            <a:endParaRPr lang="en-US" b="1">
              <a:solidFill>
                <a:srgbClr val="002F55"/>
              </a:solidFill>
              <a:latin typeface="Montserrat" panose="00000500000000000000" pitchFamily="50" charset="0"/>
            </a:endParaRP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C0B0D20E-8709-6F26-79C7-F47CB1EADF0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93352" y="4954589"/>
            <a:ext cx="1647954" cy="1252886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100"/>
            </a:lvl1pPr>
          </a:lstStyle>
          <a:p>
            <a:pPr lvl="0"/>
            <a:r>
              <a:rPr lang="en-US"/>
              <a:t>Point 1</a:t>
            </a:r>
          </a:p>
          <a:p>
            <a:pPr lvl="0"/>
            <a:r>
              <a:rPr lang="en-US"/>
              <a:t>Point 2</a:t>
            </a:r>
          </a:p>
          <a:p>
            <a:pPr lvl="0"/>
            <a:r>
              <a:rPr lang="en-US"/>
              <a:t>Point 3</a:t>
            </a:r>
          </a:p>
          <a:p>
            <a:pPr lvl="0"/>
            <a:r>
              <a:rPr lang="en-US"/>
              <a:t>Point 4</a:t>
            </a:r>
          </a:p>
          <a:p>
            <a:pPr lvl="0"/>
            <a:r>
              <a:rPr lang="en-US"/>
              <a:t>Point 5</a:t>
            </a:r>
          </a:p>
          <a:p>
            <a:pPr lvl="0"/>
            <a:r>
              <a:rPr lang="en-US"/>
              <a:t>Point 6</a:t>
            </a:r>
            <a:endParaRPr lang="en-IN"/>
          </a:p>
        </p:txBody>
      </p:sp>
      <p:sp>
        <p:nvSpPr>
          <p:cNvPr id="49" name="Titel 1">
            <a:extLst>
              <a:ext uri="{FF2B5EF4-FFF2-40B4-BE49-F238E27FC236}">
                <a16:creationId xmlns:a16="http://schemas.microsoft.com/office/drawing/2014/main" id="{B531729C-BA31-DCC7-BCF1-C2E578E7C2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214842"/>
            <a:ext cx="8858830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cxnSp>
        <p:nvCxnSpPr>
          <p:cNvPr id="50" name="Straight Connector 8">
            <a:extLst>
              <a:ext uri="{FF2B5EF4-FFF2-40B4-BE49-F238E27FC236}">
                <a16:creationId xmlns:a16="http://schemas.microsoft.com/office/drawing/2014/main" id="{0D4756A8-8D16-29E3-6624-DF37543B9455}"/>
              </a:ext>
            </a:extLst>
          </p:cNvPr>
          <p:cNvCxnSpPr/>
          <p:nvPr userDrawn="1"/>
        </p:nvCxnSpPr>
        <p:spPr>
          <a:xfrm>
            <a:off x="702838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ontent Placeholder 44">
            <a:extLst>
              <a:ext uri="{FF2B5EF4-FFF2-40B4-BE49-F238E27FC236}">
                <a16:creationId xmlns:a16="http://schemas.microsoft.com/office/drawing/2014/main" id="{215C56D7-AF11-4CA4-2B17-FC1BFC67B3C1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4443024" y="1225985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Ke</a:t>
            </a:r>
            <a:r>
              <a:rPr lang="de-DE"/>
              <a:t>y</a:t>
            </a:r>
            <a:r>
              <a:rPr lang="en-US"/>
              <a:t> Challenges</a:t>
            </a:r>
          </a:p>
        </p:txBody>
      </p:sp>
      <p:sp>
        <p:nvSpPr>
          <p:cNvPr id="48" name="Content Placeholder 44">
            <a:extLst>
              <a:ext uri="{FF2B5EF4-FFF2-40B4-BE49-F238E27FC236}">
                <a16:creationId xmlns:a16="http://schemas.microsoft.com/office/drawing/2014/main" id="{2A4C808F-0BC5-0065-3EB5-7C031074004B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4436913" y="3759980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ctr">
              <a:buNone/>
              <a:defRPr lang="en-US" sz="1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de-DE"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Solution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239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Study_Brief_2BusinessImp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E46773-39CC-2E8D-10DD-17AECAAA7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59D1C-3828-4251-B53F-0DF2E11BDC9D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168FEE-C2D7-8D42-6FD3-0C69D12B7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CA8666-7041-4F78-3B4B-7AD72B662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8AF971-C25E-3AA5-5A9E-42E1949A3AD9}"/>
              </a:ext>
            </a:extLst>
          </p:cNvPr>
          <p:cNvSpPr/>
          <p:nvPr userDrawn="1"/>
        </p:nvSpPr>
        <p:spPr>
          <a:xfrm>
            <a:off x="610103" y="1163610"/>
            <a:ext cx="1991731" cy="520167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5">
                <a:lumMod val="75000"/>
                <a:alpha val="32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C99B35-79B4-4A43-6114-88E4DCD27240}"/>
              </a:ext>
            </a:extLst>
          </p:cNvPr>
          <p:cNvSpPr/>
          <p:nvPr userDrawn="1"/>
        </p:nvSpPr>
        <p:spPr>
          <a:xfrm>
            <a:off x="2763880" y="1163610"/>
            <a:ext cx="5877212" cy="51927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chemeClr val="accent5">
                <a:lumMod val="75000"/>
                <a:alpha val="32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9FB1B3-3076-C244-4221-A7984FCE431C}"/>
              </a:ext>
            </a:extLst>
          </p:cNvPr>
          <p:cNvSpPr/>
          <p:nvPr userDrawn="1"/>
        </p:nvSpPr>
        <p:spPr>
          <a:xfrm>
            <a:off x="8799226" y="1163611"/>
            <a:ext cx="2845184" cy="5201677"/>
          </a:xfrm>
          <a:prstGeom prst="rect">
            <a:avLst/>
          </a:prstGeom>
          <a:solidFill>
            <a:srgbClr val="063853"/>
          </a:solidFill>
          <a:ln>
            <a:noFill/>
          </a:ln>
          <a:effectLst>
            <a:outerShdw blurRad="63500" sx="102000" sy="102000" algn="ctr" rotWithShape="0">
              <a:schemeClr val="bg2">
                <a:lumMod val="2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60A8C-01DF-E147-C0E6-8A60A0ECB61A}"/>
              </a:ext>
            </a:extLst>
          </p:cNvPr>
          <p:cNvCxnSpPr>
            <a:cxnSpLocks/>
          </p:cNvCxnSpPr>
          <p:nvPr userDrawn="1"/>
        </p:nvCxnSpPr>
        <p:spPr>
          <a:xfrm>
            <a:off x="731413" y="2351642"/>
            <a:ext cx="1709893" cy="53"/>
          </a:xfrm>
          <a:prstGeom prst="line">
            <a:avLst/>
          </a:prstGeom>
          <a:ln>
            <a:solidFill>
              <a:srgbClr val="696E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97E6DB1-16E7-922B-DF72-E71125B6D157}"/>
              </a:ext>
            </a:extLst>
          </p:cNvPr>
          <p:cNvSpPr txBox="1"/>
          <p:nvPr userDrawn="1"/>
        </p:nvSpPr>
        <p:spPr>
          <a:xfrm>
            <a:off x="-7720" y="2447443"/>
            <a:ext cx="31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b="1">
                <a:solidFill>
                  <a:srgbClr val="002F55"/>
                </a:solidFill>
                <a:latin typeface="Montserrat" panose="00000500000000000000" pitchFamily="50" charset="0"/>
              </a:rPr>
              <a:t>Project Brief</a:t>
            </a:r>
            <a:endParaRPr lang="en-US" sz="1800" b="1">
              <a:solidFill>
                <a:srgbClr val="002F55"/>
              </a:solidFill>
              <a:latin typeface="Montserrat" panose="00000500000000000000" pitchFamily="50" charset="0"/>
            </a:endParaRPr>
          </a:p>
        </p:txBody>
      </p:sp>
      <p:grpSp>
        <p:nvGrpSpPr>
          <p:cNvPr id="16" name="Group 10">
            <a:extLst>
              <a:ext uri="{FF2B5EF4-FFF2-40B4-BE49-F238E27FC236}">
                <a16:creationId xmlns:a16="http://schemas.microsoft.com/office/drawing/2014/main" id="{739B15CC-8C1B-DAC2-F3F3-95C92B96AA9D}"/>
              </a:ext>
            </a:extLst>
          </p:cNvPr>
          <p:cNvGrpSpPr/>
          <p:nvPr userDrawn="1"/>
        </p:nvGrpSpPr>
        <p:grpSpPr>
          <a:xfrm>
            <a:off x="8205689" y="1768868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7" name="Oval 11">
              <a:extLst>
                <a:ext uri="{FF2B5EF4-FFF2-40B4-BE49-F238E27FC236}">
                  <a16:creationId xmlns:a16="http://schemas.microsoft.com/office/drawing/2014/main" id="{83247466-0B9D-7F7B-CA56-F786F6F8DB97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Oval 12">
              <a:extLst>
                <a:ext uri="{FF2B5EF4-FFF2-40B4-BE49-F238E27FC236}">
                  <a16:creationId xmlns:a16="http://schemas.microsoft.com/office/drawing/2014/main" id="{6787E52A-61AF-0591-648F-B3307D339F81}"/>
                </a:ext>
              </a:extLst>
            </p:cNvPr>
            <p:cNvSpPr/>
            <p:nvPr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5" name="TextBox 42">
            <a:extLst>
              <a:ext uri="{FF2B5EF4-FFF2-40B4-BE49-F238E27FC236}">
                <a16:creationId xmlns:a16="http://schemas.microsoft.com/office/drawing/2014/main" id="{B322CB54-EC1D-2201-2803-7288F4CF8658}"/>
              </a:ext>
            </a:extLst>
          </p:cNvPr>
          <p:cNvSpPr txBox="1"/>
          <p:nvPr userDrawn="1"/>
        </p:nvSpPr>
        <p:spPr>
          <a:xfrm>
            <a:off x="8728578" y="1239341"/>
            <a:ext cx="307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>
                <a:solidFill>
                  <a:schemeClr val="bg1"/>
                </a:solidFill>
                <a:latin typeface="Montserrat" panose="00000500000000000000" pitchFamily="50" charset="0"/>
              </a:rPr>
              <a:t>Business Impact</a:t>
            </a:r>
            <a:endParaRPr lang="en-US" b="1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26" name="Inhaltsplatzhalter 56">
            <a:extLst>
              <a:ext uri="{FF2B5EF4-FFF2-40B4-BE49-F238E27FC236}">
                <a16:creationId xmlns:a16="http://schemas.microsoft.com/office/drawing/2014/main" id="{1B65A467-C218-64B6-6C9A-E112385D38E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99208" y="1626708"/>
            <a:ext cx="1613523" cy="5746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0" name="Inhaltsplatzhalter 74">
            <a:extLst>
              <a:ext uri="{FF2B5EF4-FFF2-40B4-BE49-F238E27FC236}">
                <a16:creationId xmlns:a16="http://schemas.microsoft.com/office/drawing/2014/main" id="{B4D8603F-F4D4-20DA-59FA-56EBAB9D8F7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2904668" y="1702340"/>
            <a:ext cx="5230673" cy="195474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de-DE" sz="11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1" name="Inhaltsplatzhalter 74">
            <a:extLst>
              <a:ext uri="{FF2B5EF4-FFF2-40B4-BE49-F238E27FC236}">
                <a16:creationId xmlns:a16="http://schemas.microsoft.com/office/drawing/2014/main" id="{A46BAD47-7635-15B0-6F65-2E746BED65E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907019" y="4263845"/>
            <a:ext cx="5255158" cy="210144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de-DE" sz="11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2" name="Textplatzhalter 15">
            <a:extLst>
              <a:ext uri="{FF2B5EF4-FFF2-40B4-BE49-F238E27FC236}">
                <a16:creationId xmlns:a16="http://schemas.microsoft.com/office/drawing/2014/main" id="{3A64859C-6CA8-05CB-8360-D273C7E77C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84216" y="1914046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Improvement</a:t>
            </a:r>
            <a:endParaRPr lang="de-DE"/>
          </a:p>
        </p:txBody>
      </p:sp>
      <p:sp>
        <p:nvSpPr>
          <p:cNvPr id="33" name="Textplatzhalter 15">
            <a:extLst>
              <a:ext uri="{FF2B5EF4-FFF2-40B4-BE49-F238E27FC236}">
                <a16:creationId xmlns:a16="http://schemas.microsoft.com/office/drawing/2014/main" id="{F7F3E4D8-00B8-ECDA-C71D-59893EB84F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4216" y="2215778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buNone/>
              <a:defRPr lang="de-DE" sz="1100" b="0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39" name="Textplatzhalter 15">
            <a:extLst>
              <a:ext uri="{FF2B5EF4-FFF2-40B4-BE49-F238E27FC236}">
                <a16:creationId xmlns:a16="http://schemas.microsoft.com/office/drawing/2014/main" id="{724E265A-0BA9-1971-81E6-045B90AC8FF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18901" y="2145587"/>
            <a:ext cx="887484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24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/>
              <a:t>XX%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AB39EF-5FD5-8C04-68B4-6F1CAA8FBA32}"/>
              </a:ext>
            </a:extLst>
          </p:cNvPr>
          <p:cNvSpPr txBox="1"/>
          <p:nvPr userDrawn="1"/>
        </p:nvSpPr>
        <p:spPr>
          <a:xfrm>
            <a:off x="29042" y="1239341"/>
            <a:ext cx="3135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>
                <a:solidFill>
                  <a:srgbClr val="002F55"/>
                </a:solidFill>
                <a:latin typeface="Montserrat" panose="00000500000000000000" pitchFamily="50" charset="0"/>
              </a:rPr>
              <a:t>About Client</a:t>
            </a:r>
            <a:endParaRPr lang="en-US" b="1">
              <a:solidFill>
                <a:srgbClr val="002F55"/>
              </a:solidFill>
              <a:latin typeface="Montserrat" panose="00000500000000000000" pitchFamily="50" charset="0"/>
            </a:endParaRPr>
          </a:p>
        </p:txBody>
      </p:sp>
      <p:sp>
        <p:nvSpPr>
          <p:cNvPr id="49" name="Titel 1">
            <a:extLst>
              <a:ext uri="{FF2B5EF4-FFF2-40B4-BE49-F238E27FC236}">
                <a16:creationId xmlns:a16="http://schemas.microsoft.com/office/drawing/2014/main" id="{B531729C-BA31-DCC7-BCF1-C2E578E7C2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214842"/>
            <a:ext cx="8858830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cxnSp>
        <p:nvCxnSpPr>
          <p:cNvPr id="50" name="Straight Connector 8">
            <a:extLst>
              <a:ext uri="{FF2B5EF4-FFF2-40B4-BE49-F238E27FC236}">
                <a16:creationId xmlns:a16="http://schemas.microsoft.com/office/drawing/2014/main" id="{0D4756A8-8D16-29E3-6624-DF37543B9455}"/>
              </a:ext>
            </a:extLst>
          </p:cNvPr>
          <p:cNvCxnSpPr/>
          <p:nvPr userDrawn="1"/>
        </p:nvCxnSpPr>
        <p:spPr>
          <a:xfrm>
            <a:off x="702838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CB9D9CE-E031-195C-479A-3023DE5D80F6}"/>
              </a:ext>
            </a:extLst>
          </p:cNvPr>
          <p:cNvCxnSpPr>
            <a:cxnSpLocks/>
          </p:cNvCxnSpPr>
          <p:nvPr userDrawn="1"/>
        </p:nvCxnSpPr>
        <p:spPr>
          <a:xfrm>
            <a:off x="702838" y="4318079"/>
            <a:ext cx="1709893" cy="53"/>
          </a:xfrm>
          <a:prstGeom prst="line">
            <a:avLst/>
          </a:prstGeom>
          <a:ln>
            <a:solidFill>
              <a:srgbClr val="696E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2626F3E-C5DB-B47D-0953-0107163048D5}"/>
              </a:ext>
            </a:extLst>
          </p:cNvPr>
          <p:cNvSpPr txBox="1"/>
          <p:nvPr userDrawn="1"/>
        </p:nvSpPr>
        <p:spPr>
          <a:xfrm>
            <a:off x="20484" y="4446553"/>
            <a:ext cx="31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b="1">
                <a:solidFill>
                  <a:srgbClr val="002F55"/>
                </a:solidFill>
                <a:latin typeface="Montserrat" panose="00000500000000000000" pitchFamily="50" charset="0"/>
              </a:rPr>
              <a:t>Project Details</a:t>
            </a:r>
            <a:endParaRPr lang="en-US" sz="1800" b="1">
              <a:solidFill>
                <a:srgbClr val="002F55"/>
              </a:solidFill>
              <a:latin typeface="Montserrat" panose="00000500000000000000" pitchFamily="50" charset="0"/>
            </a:endParaRPr>
          </a:p>
        </p:txBody>
      </p:sp>
      <p:sp>
        <p:nvSpPr>
          <p:cNvPr id="45" name="Inhaltsplatzhalter 69">
            <a:extLst>
              <a:ext uri="{FF2B5EF4-FFF2-40B4-BE49-F238E27FC236}">
                <a16:creationId xmlns:a16="http://schemas.microsoft.com/office/drawing/2014/main" id="{EC17A3E8-9F6B-FB44-41CF-3493527D5E83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1493339" y="4906428"/>
            <a:ext cx="835610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Industry </a:t>
            </a:r>
            <a:r>
              <a:rPr lang="de-DE" err="1"/>
              <a:t>industry</a:t>
            </a:r>
            <a:endParaRPr lang="de-DE"/>
          </a:p>
        </p:txBody>
      </p:sp>
      <p:sp>
        <p:nvSpPr>
          <p:cNvPr id="48" name="Inhaltsplatzhalter 69">
            <a:extLst>
              <a:ext uri="{FF2B5EF4-FFF2-40B4-BE49-F238E27FC236}">
                <a16:creationId xmlns:a16="http://schemas.microsoft.com/office/drawing/2014/main" id="{803821C8-CC45-0CA1-AC23-EF9D6F97CB98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1493340" y="5368212"/>
            <a:ext cx="835610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x </a:t>
            </a:r>
            <a:r>
              <a:rPr lang="de-DE" err="1"/>
              <a:t>Month</a:t>
            </a:r>
            <a:endParaRPr lang="de-DE"/>
          </a:p>
        </p:txBody>
      </p:sp>
      <p:sp>
        <p:nvSpPr>
          <p:cNvPr id="51" name="Inhaltsplatzhalter 69">
            <a:extLst>
              <a:ext uri="{FF2B5EF4-FFF2-40B4-BE49-F238E27FC236}">
                <a16:creationId xmlns:a16="http://schemas.microsoft.com/office/drawing/2014/main" id="{15B865CD-A000-0DC4-7E47-242F0AFF5179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1493340" y="5677646"/>
            <a:ext cx="835609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+ X </a:t>
            </a:r>
            <a:r>
              <a:rPr lang="de-DE" err="1"/>
              <a:t>persons</a:t>
            </a:r>
            <a:endParaRPr lang="de-DE"/>
          </a:p>
        </p:txBody>
      </p:sp>
      <p:pic>
        <p:nvPicPr>
          <p:cNvPr id="52" name="Graphic 51" descr="Clock with solid fill">
            <a:extLst>
              <a:ext uri="{FF2B5EF4-FFF2-40B4-BE49-F238E27FC236}">
                <a16:creationId xmlns:a16="http://schemas.microsoft.com/office/drawing/2014/main" id="{35C12376-86A7-2255-C16D-AA48D32AA6D8}"/>
              </a:ext>
            </a:extLst>
          </p:cNvPr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9319" y="5304805"/>
            <a:ext cx="374639" cy="374639"/>
          </a:xfrm>
          <a:prstGeom prst="rect">
            <a:avLst/>
          </a:prstGeom>
        </p:spPr>
      </p:pic>
      <p:pic>
        <p:nvPicPr>
          <p:cNvPr id="53" name="Graphic 52" descr="Group of men with solid fill">
            <a:extLst>
              <a:ext uri="{FF2B5EF4-FFF2-40B4-BE49-F238E27FC236}">
                <a16:creationId xmlns:a16="http://schemas.microsoft.com/office/drawing/2014/main" id="{706ACDDD-2E3F-25F7-D142-7FB65E86A2DB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27" y="5707797"/>
            <a:ext cx="350150" cy="350150"/>
          </a:xfrm>
          <a:prstGeom prst="rect">
            <a:avLst/>
          </a:prstGeom>
        </p:spPr>
      </p:pic>
      <p:sp>
        <p:nvSpPr>
          <p:cNvPr id="54" name="Text Placeholder 28">
            <a:extLst>
              <a:ext uri="{FF2B5EF4-FFF2-40B4-BE49-F238E27FC236}">
                <a16:creationId xmlns:a16="http://schemas.microsoft.com/office/drawing/2014/main" id="{0EDED37A-95A9-4BB4-5B99-7915598DAB5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21556" y="4966197"/>
            <a:ext cx="473191" cy="307824"/>
          </a:xfrm>
        </p:spPr>
        <p:txBody>
          <a:bodyPr>
            <a:noAutofit/>
          </a:bodyPr>
          <a:lstStyle>
            <a:lvl1pPr marL="0" indent="0" algn="ctr">
              <a:buNone/>
              <a:defRPr sz="400"/>
            </a:lvl1pPr>
          </a:lstStyle>
          <a:p>
            <a:pPr lvl="0"/>
            <a:r>
              <a:rPr lang="en-US"/>
              <a:t>Enter Industry icon here</a:t>
            </a:r>
            <a:endParaRPr lang="en-IN"/>
          </a:p>
        </p:txBody>
      </p:sp>
      <p:sp>
        <p:nvSpPr>
          <p:cNvPr id="62" name="Inhaltsplatzhalter 56">
            <a:extLst>
              <a:ext uri="{FF2B5EF4-FFF2-40B4-BE49-F238E27FC236}">
                <a16:creationId xmlns:a16="http://schemas.microsoft.com/office/drawing/2014/main" id="{C5ABAAFE-4AC6-F3BA-AC2B-EA3C751F1C71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778407" y="2825617"/>
            <a:ext cx="1613523" cy="13640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de-DE"/>
              <a:t>Mastertextformat Edit</a:t>
            </a:r>
          </a:p>
        </p:txBody>
      </p:sp>
      <p:grpSp>
        <p:nvGrpSpPr>
          <p:cNvPr id="27" name="Group 13">
            <a:extLst>
              <a:ext uri="{FF2B5EF4-FFF2-40B4-BE49-F238E27FC236}">
                <a16:creationId xmlns:a16="http://schemas.microsoft.com/office/drawing/2014/main" id="{DCF40BE5-1E6F-30D3-642B-FD033E8C0954}"/>
              </a:ext>
            </a:extLst>
          </p:cNvPr>
          <p:cNvGrpSpPr/>
          <p:nvPr userDrawn="1"/>
        </p:nvGrpSpPr>
        <p:grpSpPr>
          <a:xfrm>
            <a:off x="8205689" y="4344835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8" name="Oval 14">
              <a:extLst>
                <a:ext uri="{FF2B5EF4-FFF2-40B4-BE49-F238E27FC236}">
                  <a16:creationId xmlns:a16="http://schemas.microsoft.com/office/drawing/2014/main" id="{B887DFD6-E8EE-548D-036E-B78BAAE90BB8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Oval 15">
              <a:extLst>
                <a:ext uri="{FF2B5EF4-FFF2-40B4-BE49-F238E27FC236}">
                  <a16:creationId xmlns:a16="http://schemas.microsoft.com/office/drawing/2014/main" id="{5AA9C4D4-CCB8-4EC4-B3C1-14B45BE4DCC8}"/>
                </a:ext>
              </a:extLst>
            </p:cNvPr>
            <p:cNvSpPr/>
            <p:nvPr userDrawn="1"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6" name="Textplatzhalter 15">
            <a:extLst>
              <a:ext uri="{FF2B5EF4-FFF2-40B4-BE49-F238E27FC236}">
                <a16:creationId xmlns:a16="http://schemas.microsoft.com/office/drawing/2014/main" id="{0A1116E3-B0D7-62EA-BF0D-CBE30E832A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84216" y="4512837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Decrease</a:t>
            </a:r>
            <a:endParaRPr lang="de-DE"/>
          </a:p>
        </p:txBody>
      </p:sp>
      <p:sp>
        <p:nvSpPr>
          <p:cNvPr id="40" name="Textplatzhalter 15">
            <a:extLst>
              <a:ext uri="{FF2B5EF4-FFF2-40B4-BE49-F238E27FC236}">
                <a16:creationId xmlns:a16="http://schemas.microsoft.com/office/drawing/2014/main" id="{BD8961EE-2ED7-65CB-6B40-0B51A9C0D79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84216" y="4814569"/>
            <a:ext cx="2076371" cy="5740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100" b="0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CC652B6A-42E8-5DCF-81A0-EE2712B7916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84378" y="4717339"/>
            <a:ext cx="938213" cy="360621"/>
          </a:xfrm>
        </p:spPr>
        <p:txBody>
          <a:bodyPr>
            <a:no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icon or percentage here</a:t>
            </a:r>
            <a:endParaRPr lang="en-IN"/>
          </a:p>
        </p:txBody>
      </p:sp>
      <p:sp>
        <p:nvSpPr>
          <p:cNvPr id="19" name="Content Placeholder 44">
            <a:extLst>
              <a:ext uri="{FF2B5EF4-FFF2-40B4-BE49-F238E27FC236}">
                <a16:creationId xmlns:a16="http://schemas.microsoft.com/office/drawing/2014/main" id="{54B67A7A-7391-2DB6-511C-29F5A700FB23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4443024" y="1225985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Ke</a:t>
            </a:r>
            <a:r>
              <a:rPr lang="de-DE"/>
              <a:t>y</a:t>
            </a:r>
            <a:r>
              <a:rPr lang="en-US"/>
              <a:t> Challenges</a:t>
            </a:r>
          </a:p>
        </p:txBody>
      </p:sp>
      <p:sp>
        <p:nvSpPr>
          <p:cNvPr id="20" name="Content Placeholder 44">
            <a:extLst>
              <a:ext uri="{FF2B5EF4-FFF2-40B4-BE49-F238E27FC236}">
                <a16:creationId xmlns:a16="http://schemas.microsoft.com/office/drawing/2014/main" id="{A03C39EE-F845-82AF-4FC9-C16C02A77BA2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4436913" y="3759980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ctr">
              <a:buNone/>
              <a:defRPr lang="en-US" sz="1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de-DE"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Solution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60739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Study_2BusinessImp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F92377-1925-1D76-0A26-5725920EB7E3}"/>
              </a:ext>
            </a:extLst>
          </p:cNvPr>
          <p:cNvSpPr/>
          <p:nvPr userDrawn="1"/>
        </p:nvSpPr>
        <p:spPr>
          <a:xfrm>
            <a:off x="8799226" y="1163611"/>
            <a:ext cx="2845184" cy="5201677"/>
          </a:xfrm>
          <a:prstGeom prst="rect">
            <a:avLst/>
          </a:prstGeom>
          <a:solidFill>
            <a:srgbClr val="063853"/>
          </a:solidFill>
          <a:ln>
            <a:noFill/>
          </a:ln>
          <a:effectLst>
            <a:outerShdw blurRad="63500" sx="102000" sy="102000" algn="ctr" rotWithShape="0">
              <a:schemeClr val="bg2">
                <a:lumMod val="2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E46773-39CC-2E8D-10DD-17AECAAA7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59D1C-3828-4251-B53F-0DF2E11BDC9D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168FEE-C2D7-8D42-6FD3-0C69D12B7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CA8666-7041-4F78-3B4B-7AD72B662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8AF971-C25E-3AA5-5A9E-42E1949A3AD9}"/>
              </a:ext>
            </a:extLst>
          </p:cNvPr>
          <p:cNvSpPr/>
          <p:nvPr userDrawn="1"/>
        </p:nvSpPr>
        <p:spPr>
          <a:xfrm>
            <a:off x="610103" y="1163610"/>
            <a:ext cx="1991731" cy="520167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schemeClr val="accent5">
                <a:lumMod val="75000"/>
                <a:alpha val="32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C99B35-79B4-4A43-6114-88E4DCD27240}"/>
              </a:ext>
            </a:extLst>
          </p:cNvPr>
          <p:cNvSpPr/>
          <p:nvPr userDrawn="1"/>
        </p:nvSpPr>
        <p:spPr>
          <a:xfrm>
            <a:off x="2763880" y="1163610"/>
            <a:ext cx="5877212" cy="51927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chemeClr val="accent5">
                <a:lumMod val="75000"/>
                <a:alpha val="32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60A8C-01DF-E147-C0E6-8A60A0ECB61A}"/>
              </a:ext>
            </a:extLst>
          </p:cNvPr>
          <p:cNvCxnSpPr>
            <a:cxnSpLocks/>
          </p:cNvCxnSpPr>
          <p:nvPr userDrawn="1"/>
        </p:nvCxnSpPr>
        <p:spPr>
          <a:xfrm>
            <a:off x="731413" y="2351642"/>
            <a:ext cx="1709893" cy="53"/>
          </a:xfrm>
          <a:prstGeom prst="line">
            <a:avLst/>
          </a:prstGeom>
          <a:ln>
            <a:solidFill>
              <a:srgbClr val="696E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97E6DB1-16E7-922B-DF72-E71125B6D157}"/>
              </a:ext>
            </a:extLst>
          </p:cNvPr>
          <p:cNvSpPr txBox="1"/>
          <p:nvPr userDrawn="1"/>
        </p:nvSpPr>
        <p:spPr>
          <a:xfrm>
            <a:off x="-7720" y="2447443"/>
            <a:ext cx="318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b="1">
                <a:solidFill>
                  <a:srgbClr val="002F55"/>
                </a:solidFill>
                <a:latin typeface="Montserrat" panose="00000500000000000000" pitchFamily="50" charset="0"/>
              </a:rPr>
              <a:t>Project Details</a:t>
            </a:r>
            <a:endParaRPr lang="en-US" sz="1800" b="1">
              <a:solidFill>
                <a:srgbClr val="002F55"/>
              </a:solidFill>
              <a:latin typeface="Montserrat" panose="00000500000000000000" pitchFamily="50" charset="0"/>
            </a:endParaRPr>
          </a:p>
        </p:txBody>
      </p:sp>
      <p:grpSp>
        <p:nvGrpSpPr>
          <p:cNvPr id="16" name="Group 10">
            <a:extLst>
              <a:ext uri="{FF2B5EF4-FFF2-40B4-BE49-F238E27FC236}">
                <a16:creationId xmlns:a16="http://schemas.microsoft.com/office/drawing/2014/main" id="{739B15CC-8C1B-DAC2-F3F3-95C92B96AA9D}"/>
              </a:ext>
            </a:extLst>
          </p:cNvPr>
          <p:cNvGrpSpPr/>
          <p:nvPr userDrawn="1"/>
        </p:nvGrpSpPr>
        <p:grpSpPr>
          <a:xfrm>
            <a:off x="8205689" y="1768868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7" name="Oval 11">
              <a:extLst>
                <a:ext uri="{FF2B5EF4-FFF2-40B4-BE49-F238E27FC236}">
                  <a16:creationId xmlns:a16="http://schemas.microsoft.com/office/drawing/2014/main" id="{83247466-0B9D-7F7B-CA56-F786F6F8DB97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Oval 12">
              <a:extLst>
                <a:ext uri="{FF2B5EF4-FFF2-40B4-BE49-F238E27FC236}">
                  <a16:creationId xmlns:a16="http://schemas.microsoft.com/office/drawing/2014/main" id="{6787E52A-61AF-0591-648F-B3307D339F81}"/>
                </a:ext>
              </a:extLst>
            </p:cNvPr>
            <p:cNvSpPr/>
            <p:nvPr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9" name="Group 13">
            <a:extLst>
              <a:ext uri="{FF2B5EF4-FFF2-40B4-BE49-F238E27FC236}">
                <a16:creationId xmlns:a16="http://schemas.microsoft.com/office/drawing/2014/main" id="{9E199090-B874-C75E-2AF2-516DF30FEF1F}"/>
              </a:ext>
            </a:extLst>
          </p:cNvPr>
          <p:cNvGrpSpPr/>
          <p:nvPr userDrawn="1"/>
        </p:nvGrpSpPr>
        <p:grpSpPr>
          <a:xfrm>
            <a:off x="8205689" y="4344835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0" name="Oval 14">
              <a:extLst>
                <a:ext uri="{FF2B5EF4-FFF2-40B4-BE49-F238E27FC236}">
                  <a16:creationId xmlns:a16="http://schemas.microsoft.com/office/drawing/2014/main" id="{FED4A011-F1B1-EF05-41D8-2475AC996D47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Oval 15">
              <a:extLst>
                <a:ext uri="{FF2B5EF4-FFF2-40B4-BE49-F238E27FC236}">
                  <a16:creationId xmlns:a16="http://schemas.microsoft.com/office/drawing/2014/main" id="{88459E91-1EA4-12CE-3E6F-08DBEC8B418A}"/>
                </a:ext>
              </a:extLst>
            </p:cNvPr>
            <p:cNvSpPr/>
            <p:nvPr userDrawn="1"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5" name="TextBox 42">
            <a:extLst>
              <a:ext uri="{FF2B5EF4-FFF2-40B4-BE49-F238E27FC236}">
                <a16:creationId xmlns:a16="http://schemas.microsoft.com/office/drawing/2014/main" id="{B322CB54-EC1D-2201-2803-7288F4CF8658}"/>
              </a:ext>
            </a:extLst>
          </p:cNvPr>
          <p:cNvSpPr txBox="1"/>
          <p:nvPr userDrawn="1"/>
        </p:nvSpPr>
        <p:spPr>
          <a:xfrm>
            <a:off x="8728578" y="1239341"/>
            <a:ext cx="307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>
                <a:solidFill>
                  <a:schemeClr val="bg1"/>
                </a:solidFill>
                <a:latin typeface="Montserrat" panose="00000500000000000000" pitchFamily="50" charset="0"/>
              </a:rPr>
              <a:t>Business Impact</a:t>
            </a:r>
            <a:endParaRPr lang="en-US" b="1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26" name="Inhaltsplatzhalter 56">
            <a:extLst>
              <a:ext uri="{FF2B5EF4-FFF2-40B4-BE49-F238E27FC236}">
                <a16:creationId xmlns:a16="http://schemas.microsoft.com/office/drawing/2014/main" id="{1B65A467-C218-64B6-6C9A-E112385D38E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99208" y="1626708"/>
            <a:ext cx="1613523" cy="5746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27" name="Inhaltsplatzhalter 69">
            <a:extLst>
              <a:ext uri="{FF2B5EF4-FFF2-40B4-BE49-F238E27FC236}">
                <a16:creationId xmlns:a16="http://schemas.microsoft.com/office/drawing/2014/main" id="{6BEEE068-4C2C-170F-9FC9-7165E251642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465135" y="2907318"/>
            <a:ext cx="835610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Industry </a:t>
            </a:r>
            <a:r>
              <a:rPr lang="de-DE" err="1"/>
              <a:t>industry</a:t>
            </a:r>
            <a:endParaRPr lang="de-DE"/>
          </a:p>
        </p:txBody>
      </p:sp>
      <p:sp>
        <p:nvSpPr>
          <p:cNvPr id="28" name="Inhaltsplatzhalter 69">
            <a:extLst>
              <a:ext uri="{FF2B5EF4-FFF2-40B4-BE49-F238E27FC236}">
                <a16:creationId xmlns:a16="http://schemas.microsoft.com/office/drawing/2014/main" id="{038A740A-75F7-E6BC-EAD3-BD5C6AD9D9F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465136" y="3369102"/>
            <a:ext cx="835610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x </a:t>
            </a:r>
            <a:r>
              <a:rPr lang="de-DE" err="1"/>
              <a:t>Month</a:t>
            </a:r>
            <a:endParaRPr lang="de-DE"/>
          </a:p>
        </p:txBody>
      </p:sp>
      <p:sp>
        <p:nvSpPr>
          <p:cNvPr id="29" name="Inhaltsplatzhalter 69">
            <a:extLst>
              <a:ext uri="{FF2B5EF4-FFF2-40B4-BE49-F238E27FC236}">
                <a16:creationId xmlns:a16="http://schemas.microsoft.com/office/drawing/2014/main" id="{879BB997-3D78-32C2-7A81-D3B9819B035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465136" y="3678536"/>
            <a:ext cx="835609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de-DE" sz="1100" smtClean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defRPr>
            </a:lvl1pPr>
            <a:lvl2pPr marL="228600" indent="0">
              <a:buNone/>
              <a:defRPr lang="de-DE" smtClean="0">
                <a:solidFill>
                  <a:schemeClr val="tx1"/>
                </a:solidFill>
                <a:latin typeface="+mn-lt"/>
              </a:defRPr>
            </a:lvl2pPr>
            <a:lvl3pPr>
              <a:defRPr lang="de-DE" sz="1800" smtClean="0">
                <a:solidFill>
                  <a:schemeClr val="tx1"/>
                </a:solidFill>
                <a:latin typeface="+mn-lt"/>
              </a:defRPr>
            </a:lvl3pPr>
            <a:lvl4pPr>
              <a:defRPr lang="de-DE" sz="180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>
                <a:solidFill>
                  <a:schemeClr val="tx1"/>
                </a:solidFill>
                <a:latin typeface="+mn-lt"/>
              </a:defRPr>
            </a:lvl5pPr>
          </a:lstStyle>
          <a:p>
            <a:pPr marL="0" lvl="0" algn="ctr"/>
            <a:r>
              <a:rPr lang="de-DE"/>
              <a:t>+ X </a:t>
            </a:r>
            <a:r>
              <a:rPr lang="de-DE" err="1"/>
              <a:t>persons</a:t>
            </a:r>
            <a:endParaRPr lang="de-DE"/>
          </a:p>
        </p:txBody>
      </p:sp>
      <p:sp>
        <p:nvSpPr>
          <p:cNvPr id="30" name="Inhaltsplatzhalter 74">
            <a:extLst>
              <a:ext uri="{FF2B5EF4-FFF2-40B4-BE49-F238E27FC236}">
                <a16:creationId xmlns:a16="http://schemas.microsoft.com/office/drawing/2014/main" id="{B4D8603F-F4D4-20DA-59FA-56EBAB9D8F7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2904668" y="1702340"/>
            <a:ext cx="5230673" cy="195474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de-DE" sz="11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1" name="Inhaltsplatzhalter 74">
            <a:extLst>
              <a:ext uri="{FF2B5EF4-FFF2-40B4-BE49-F238E27FC236}">
                <a16:creationId xmlns:a16="http://schemas.microsoft.com/office/drawing/2014/main" id="{A46BAD47-7635-15B0-6F65-2E746BED65E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907019" y="4263845"/>
            <a:ext cx="5255158" cy="210144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de-DE" sz="11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2" name="Textplatzhalter 15">
            <a:extLst>
              <a:ext uri="{FF2B5EF4-FFF2-40B4-BE49-F238E27FC236}">
                <a16:creationId xmlns:a16="http://schemas.microsoft.com/office/drawing/2014/main" id="{3A64859C-6CA8-05CB-8360-D273C7E77C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84216" y="1914046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Improvement</a:t>
            </a:r>
            <a:endParaRPr lang="de-DE"/>
          </a:p>
        </p:txBody>
      </p:sp>
      <p:sp>
        <p:nvSpPr>
          <p:cNvPr id="33" name="Textplatzhalter 15">
            <a:extLst>
              <a:ext uri="{FF2B5EF4-FFF2-40B4-BE49-F238E27FC236}">
                <a16:creationId xmlns:a16="http://schemas.microsoft.com/office/drawing/2014/main" id="{F7F3E4D8-00B8-ECDA-C71D-59893EB84F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4216" y="2215778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buNone/>
              <a:defRPr lang="de-DE" sz="1100" b="0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34" name="Textplatzhalter 15">
            <a:extLst>
              <a:ext uri="{FF2B5EF4-FFF2-40B4-BE49-F238E27FC236}">
                <a16:creationId xmlns:a16="http://schemas.microsoft.com/office/drawing/2014/main" id="{FB3D1898-3886-D5FE-AC99-4A12C76C6B5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84216" y="4512837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Decrease</a:t>
            </a:r>
            <a:endParaRPr lang="de-DE"/>
          </a:p>
        </p:txBody>
      </p:sp>
      <p:sp>
        <p:nvSpPr>
          <p:cNvPr id="35" name="Textplatzhalter 15">
            <a:extLst>
              <a:ext uri="{FF2B5EF4-FFF2-40B4-BE49-F238E27FC236}">
                <a16:creationId xmlns:a16="http://schemas.microsoft.com/office/drawing/2014/main" id="{F49B94AA-7228-B4A9-C865-D2B2EAE65A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84216" y="4814569"/>
            <a:ext cx="2076371" cy="5740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100" b="0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EB162891-E6E3-DD9B-40F4-494FABB41F2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7622" y="4339706"/>
            <a:ext cx="1991731" cy="427038"/>
          </a:xfrm>
        </p:spPr>
        <p:txBody>
          <a:bodyPr>
            <a:noAutofit/>
          </a:bodyPr>
          <a:lstStyle>
            <a:lvl1pPr marL="0" indent="0" algn="ctr">
              <a:buNone/>
              <a:defRPr sz="1800" b="1"/>
            </a:lvl1pPr>
          </a:lstStyle>
          <a:p>
            <a:pPr lvl="0"/>
            <a:r>
              <a:rPr lang="en-US"/>
              <a:t>Insert a Heading</a:t>
            </a:r>
            <a:endParaRPr lang="en-IN"/>
          </a:p>
        </p:txBody>
      </p:sp>
      <p:sp>
        <p:nvSpPr>
          <p:cNvPr id="39" name="Textplatzhalter 15">
            <a:extLst>
              <a:ext uri="{FF2B5EF4-FFF2-40B4-BE49-F238E27FC236}">
                <a16:creationId xmlns:a16="http://schemas.microsoft.com/office/drawing/2014/main" id="{724E265A-0BA9-1971-81E6-045B90AC8FF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18901" y="2145587"/>
            <a:ext cx="887484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24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/>
              <a:t>XX%</a:t>
            </a:r>
          </a:p>
        </p:txBody>
      </p:sp>
      <p:pic>
        <p:nvPicPr>
          <p:cNvPr id="40" name="Graphic 39" descr="Clock with solid fill">
            <a:extLst>
              <a:ext uri="{FF2B5EF4-FFF2-40B4-BE49-F238E27FC236}">
                <a16:creationId xmlns:a16="http://schemas.microsoft.com/office/drawing/2014/main" id="{A85BAFD6-D42B-8587-91F6-B99377485391}"/>
              </a:ext>
            </a:extLst>
          </p:cNvPr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1115" y="3305695"/>
            <a:ext cx="374639" cy="374639"/>
          </a:xfrm>
          <a:prstGeom prst="rect">
            <a:avLst/>
          </a:prstGeom>
        </p:spPr>
      </p:pic>
      <p:pic>
        <p:nvPicPr>
          <p:cNvPr id="41" name="Graphic 40" descr="Group of men with solid fill">
            <a:extLst>
              <a:ext uri="{FF2B5EF4-FFF2-40B4-BE49-F238E27FC236}">
                <a16:creationId xmlns:a16="http://schemas.microsoft.com/office/drawing/2014/main" id="{3034BCBB-FFF3-3DB4-3026-175BF6E7E436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5723" y="3708687"/>
            <a:ext cx="350150" cy="350150"/>
          </a:xfrm>
          <a:prstGeom prst="rect">
            <a:avLst/>
          </a:prstGeom>
        </p:spPr>
      </p:pic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3728C93F-4CEC-3824-4FBE-49F95F5C594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84378" y="4717339"/>
            <a:ext cx="938213" cy="360621"/>
          </a:xfrm>
        </p:spPr>
        <p:txBody>
          <a:bodyPr>
            <a:no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icon or percentage here</a:t>
            </a:r>
            <a:endParaRPr lang="en-IN"/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8200FC0C-AAF8-F3C1-50F6-EE16CC66433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93352" y="2967087"/>
            <a:ext cx="473191" cy="307824"/>
          </a:xfrm>
        </p:spPr>
        <p:txBody>
          <a:bodyPr>
            <a:noAutofit/>
          </a:bodyPr>
          <a:lstStyle>
            <a:lvl1pPr marL="0" indent="0" algn="ctr">
              <a:buNone/>
              <a:defRPr sz="400"/>
            </a:lvl1pPr>
          </a:lstStyle>
          <a:p>
            <a:pPr lvl="0"/>
            <a:r>
              <a:rPr lang="en-US"/>
              <a:t>Enter Industry icon here</a:t>
            </a:r>
            <a:endParaRPr lang="en-IN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AB39EF-5FD5-8C04-68B4-6F1CAA8FBA32}"/>
              </a:ext>
            </a:extLst>
          </p:cNvPr>
          <p:cNvSpPr txBox="1"/>
          <p:nvPr userDrawn="1"/>
        </p:nvSpPr>
        <p:spPr>
          <a:xfrm>
            <a:off x="29042" y="1239341"/>
            <a:ext cx="3135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>
                <a:solidFill>
                  <a:srgbClr val="002F55"/>
                </a:solidFill>
                <a:latin typeface="Montserrat" panose="00000500000000000000" pitchFamily="50" charset="0"/>
              </a:rPr>
              <a:t>About Client</a:t>
            </a:r>
            <a:endParaRPr lang="en-US" b="1">
              <a:solidFill>
                <a:srgbClr val="002F55"/>
              </a:solidFill>
              <a:latin typeface="Montserrat" panose="00000500000000000000" pitchFamily="50" charset="0"/>
            </a:endParaRP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C0B0D20E-8709-6F26-79C7-F47CB1EADF0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93352" y="4954589"/>
            <a:ext cx="1647954" cy="1252886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100"/>
            </a:lvl1pPr>
          </a:lstStyle>
          <a:p>
            <a:pPr lvl="0"/>
            <a:r>
              <a:rPr lang="en-US"/>
              <a:t>Point 1</a:t>
            </a:r>
          </a:p>
          <a:p>
            <a:pPr lvl="0"/>
            <a:r>
              <a:rPr lang="en-US"/>
              <a:t>Point 2</a:t>
            </a:r>
          </a:p>
          <a:p>
            <a:pPr lvl="0"/>
            <a:r>
              <a:rPr lang="en-US"/>
              <a:t>Point 3</a:t>
            </a:r>
          </a:p>
          <a:p>
            <a:pPr lvl="0"/>
            <a:r>
              <a:rPr lang="en-US"/>
              <a:t>Point 4</a:t>
            </a:r>
          </a:p>
          <a:p>
            <a:pPr lvl="0"/>
            <a:r>
              <a:rPr lang="en-US"/>
              <a:t>Point 5</a:t>
            </a:r>
          </a:p>
          <a:p>
            <a:pPr lvl="0"/>
            <a:r>
              <a:rPr lang="en-US"/>
              <a:t>Point 6</a:t>
            </a:r>
            <a:endParaRPr lang="en-IN"/>
          </a:p>
        </p:txBody>
      </p:sp>
      <p:sp>
        <p:nvSpPr>
          <p:cNvPr id="49" name="Titel 1">
            <a:extLst>
              <a:ext uri="{FF2B5EF4-FFF2-40B4-BE49-F238E27FC236}">
                <a16:creationId xmlns:a16="http://schemas.microsoft.com/office/drawing/2014/main" id="{B531729C-BA31-DCC7-BCF1-C2E578E7C2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214842"/>
            <a:ext cx="8858830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cxnSp>
        <p:nvCxnSpPr>
          <p:cNvPr id="50" name="Straight Connector 8">
            <a:extLst>
              <a:ext uri="{FF2B5EF4-FFF2-40B4-BE49-F238E27FC236}">
                <a16:creationId xmlns:a16="http://schemas.microsoft.com/office/drawing/2014/main" id="{0D4756A8-8D16-29E3-6624-DF37543B9455}"/>
              </a:ext>
            </a:extLst>
          </p:cNvPr>
          <p:cNvCxnSpPr/>
          <p:nvPr userDrawn="1"/>
        </p:nvCxnSpPr>
        <p:spPr>
          <a:xfrm>
            <a:off x="702838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FC0A0E28-6C1B-B73A-17CF-08650B3F1940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4443024" y="1225985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Ke</a:t>
            </a:r>
            <a:r>
              <a:rPr lang="de-DE"/>
              <a:t>y</a:t>
            </a:r>
            <a:r>
              <a:rPr lang="en-US"/>
              <a:t> Challenges</a:t>
            </a:r>
          </a:p>
        </p:txBody>
      </p:sp>
      <p:sp>
        <p:nvSpPr>
          <p:cNvPr id="11" name="Content Placeholder 44">
            <a:extLst>
              <a:ext uri="{FF2B5EF4-FFF2-40B4-BE49-F238E27FC236}">
                <a16:creationId xmlns:a16="http://schemas.microsoft.com/office/drawing/2014/main" id="{BE6B7D38-C7CA-F6DF-3B68-667355F51294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4436913" y="3759980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ctr">
              <a:buNone/>
              <a:defRPr lang="en-US" sz="1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de-DE"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Solution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7107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llenges_3BusinessImp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8E8D526-EF41-A865-92A0-9CD83E10C4A6}"/>
              </a:ext>
            </a:extLst>
          </p:cNvPr>
          <p:cNvSpPr/>
          <p:nvPr userDrawn="1"/>
        </p:nvSpPr>
        <p:spPr>
          <a:xfrm>
            <a:off x="8799226" y="1163611"/>
            <a:ext cx="2845184" cy="5201677"/>
          </a:xfrm>
          <a:prstGeom prst="rect">
            <a:avLst/>
          </a:prstGeom>
          <a:solidFill>
            <a:srgbClr val="063853"/>
          </a:solidFill>
          <a:ln>
            <a:noFill/>
          </a:ln>
          <a:effectLst>
            <a:outerShdw blurRad="63500" sx="102000" sy="102000" algn="ctr" rotWithShape="0">
              <a:schemeClr val="bg2">
                <a:lumMod val="2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BB205E01-3BA6-5FFD-4888-66A43F00E62C}"/>
              </a:ext>
            </a:extLst>
          </p:cNvPr>
          <p:cNvSpPr/>
          <p:nvPr userDrawn="1"/>
        </p:nvSpPr>
        <p:spPr>
          <a:xfrm>
            <a:off x="607241" y="1163609"/>
            <a:ext cx="8013854" cy="52214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chemeClr val="accent5">
                <a:lumMod val="75000"/>
                <a:alpha val="32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37" name="Inhaltsplatzhalter 74">
            <a:extLst>
              <a:ext uri="{FF2B5EF4-FFF2-40B4-BE49-F238E27FC236}">
                <a16:creationId xmlns:a16="http://schemas.microsoft.com/office/drawing/2014/main" id="{050730B5-78F0-565B-3DF4-9D3949EB77B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02837" y="1737852"/>
            <a:ext cx="7395071" cy="1726660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lang="de-DE" sz="14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8" name="Inhaltsplatzhalter 74">
            <a:extLst>
              <a:ext uri="{FF2B5EF4-FFF2-40B4-BE49-F238E27FC236}">
                <a16:creationId xmlns:a16="http://schemas.microsoft.com/office/drawing/2014/main" id="{8FB0A961-8794-4DB1-513E-986BF4DBAF1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702837" y="4110444"/>
            <a:ext cx="7405962" cy="2167378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lang="de-DE" sz="14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grpSp>
        <p:nvGrpSpPr>
          <p:cNvPr id="39" name="Group 10">
            <a:extLst>
              <a:ext uri="{FF2B5EF4-FFF2-40B4-BE49-F238E27FC236}">
                <a16:creationId xmlns:a16="http://schemas.microsoft.com/office/drawing/2014/main" id="{9C009142-B281-8D24-596C-411FA43FC0D6}"/>
              </a:ext>
            </a:extLst>
          </p:cNvPr>
          <p:cNvGrpSpPr/>
          <p:nvPr userDrawn="1"/>
        </p:nvGrpSpPr>
        <p:grpSpPr>
          <a:xfrm>
            <a:off x="8205689" y="1768868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0" name="Oval 11">
              <a:extLst>
                <a:ext uri="{FF2B5EF4-FFF2-40B4-BE49-F238E27FC236}">
                  <a16:creationId xmlns:a16="http://schemas.microsoft.com/office/drawing/2014/main" id="{80090BE6-96CE-D30C-41CA-E0B015E591CC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3865B265-7250-2820-021B-82867050399F}"/>
                </a:ext>
              </a:extLst>
            </p:cNvPr>
            <p:cNvSpPr/>
            <p:nvPr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42" name="Group 13">
            <a:extLst>
              <a:ext uri="{FF2B5EF4-FFF2-40B4-BE49-F238E27FC236}">
                <a16:creationId xmlns:a16="http://schemas.microsoft.com/office/drawing/2014/main" id="{0CA8032A-7377-818C-0CE1-3F4EB927C80A}"/>
              </a:ext>
            </a:extLst>
          </p:cNvPr>
          <p:cNvGrpSpPr/>
          <p:nvPr userDrawn="1"/>
        </p:nvGrpSpPr>
        <p:grpSpPr>
          <a:xfrm>
            <a:off x="8205689" y="3483699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3" name="Oval 14">
              <a:extLst>
                <a:ext uri="{FF2B5EF4-FFF2-40B4-BE49-F238E27FC236}">
                  <a16:creationId xmlns:a16="http://schemas.microsoft.com/office/drawing/2014/main" id="{4E66EA06-E5AE-2800-99BA-D5BD52223BBB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4" name="Oval 15">
              <a:extLst>
                <a:ext uri="{FF2B5EF4-FFF2-40B4-BE49-F238E27FC236}">
                  <a16:creationId xmlns:a16="http://schemas.microsoft.com/office/drawing/2014/main" id="{018E906D-87AD-7E96-23B3-3336643C0625}"/>
                </a:ext>
              </a:extLst>
            </p:cNvPr>
            <p:cNvSpPr/>
            <p:nvPr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45" name="Group 10">
            <a:extLst>
              <a:ext uri="{FF2B5EF4-FFF2-40B4-BE49-F238E27FC236}">
                <a16:creationId xmlns:a16="http://schemas.microsoft.com/office/drawing/2014/main" id="{190BF2C7-6A3C-D21F-45A3-F0B8BCE4E313}"/>
              </a:ext>
            </a:extLst>
          </p:cNvPr>
          <p:cNvGrpSpPr/>
          <p:nvPr userDrawn="1"/>
        </p:nvGrpSpPr>
        <p:grpSpPr>
          <a:xfrm>
            <a:off x="8197440" y="5198530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6" name="Oval 11">
              <a:extLst>
                <a:ext uri="{FF2B5EF4-FFF2-40B4-BE49-F238E27FC236}">
                  <a16:creationId xmlns:a16="http://schemas.microsoft.com/office/drawing/2014/main" id="{E17A4974-6203-C2B8-E133-5094A718647A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7" name="Oval 12">
              <a:extLst>
                <a:ext uri="{FF2B5EF4-FFF2-40B4-BE49-F238E27FC236}">
                  <a16:creationId xmlns:a16="http://schemas.microsoft.com/office/drawing/2014/main" id="{C03E63F6-D39A-49A0-BE39-7518B094027F}"/>
                </a:ext>
              </a:extLst>
            </p:cNvPr>
            <p:cNvSpPr/>
            <p:nvPr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8" name="Textplatzhalter 15">
            <a:extLst>
              <a:ext uri="{FF2B5EF4-FFF2-40B4-BE49-F238E27FC236}">
                <a16:creationId xmlns:a16="http://schemas.microsoft.com/office/drawing/2014/main" id="{62A4EC68-C80D-1F85-E296-2F8C048671B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18901" y="2145587"/>
            <a:ext cx="887484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24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marL="0" lvl="0" indent="0" algn="l" defTabSz="914400" rtl="0" eaLnBrk="1" latinLnBrk="0" hangingPunct="1">
              <a:lnSpc>
                <a:spcPts val="224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XX%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C7CADD-4CF8-F599-5256-04C3CA2CD76B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2" name="Text Placeholder 18">
            <a:extLst>
              <a:ext uri="{FF2B5EF4-FFF2-40B4-BE49-F238E27FC236}">
                <a16:creationId xmlns:a16="http://schemas.microsoft.com/office/drawing/2014/main" id="{46A34617-8719-8EFC-2DA9-DBBAC866760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84378" y="3856203"/>
            <a:ext cx="938213" cy="360621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icon or percentage here</a:t>
            </a:r>
            <a:endParaRPr lang="en-IN"/>
          </a:p>
        </p:txBody>
      </p:sp>
      <p:sp>
        <p:nvSpPr>
          <p:cNvPr id="5" name="Text Placeholder 18">
            <a:extLst>
              <a:ext uri="{FF2B5EF4-FFF2-40B4-BE49-F238E27FC236}">
                <a16:creationId xmlns:a16="http://schemas.microsoft.com/office/drawing/2014/main" id="{FAC8A5E8-90AD-94BD-AA1C-FB30F2486A9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259472" y="5557865"/>
            <a:ext cx="938213" cy="360621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icon or percentage here</a:t>
            </a:r>
            <a:endParaRPr lang="en-IN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A29295CE-F3DA-A9BA-1E4C-3287DEEDDF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214842"/>
            <a:ext cx="8858830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AF4C52C9-6140-EBFD-7D99-2E56BD9239A2}"/>
              </a:ext>
            </a:extLst>
          </p:cNvPr>
          <p:cNvCxnSpPr/>
          <p:nvPr userDrawn="1"/>
        </p:nvCxnSpPr>
        <p:spPr>
          <a:xfrm>
            <a:off x="702838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2">
            <a:extLst>
              <a:ext uri="{FF2B5EF4-FFF2-40B4-BE49-F238E27FC236}">
                <a16:creationId xmlns:a16="http://schemas.microsoft.com/office/drawing/2014/main" id="{B767FA2D-CA12-92E3-E66F-F0974A34A07D}"/>
              </a:ext>
            </a:extLst>
          </p:cNvPr>
          <p:cNvSpPr txBox="1"/>
          <p:nvPr userDrawn="1"/>
        </p:nvSpPr>
        <p:spPr>
          <a:xfrm>
            <a:off x="8728578" y="1239341"/>
            <a:ext cx="307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>
                <a:solidFill>
                  <a:schemeClr val="bg1"/>
                </a:solidFill>
                <a:latin typeface="Montserrat" panose="00000500000000000000" pitchFamily="50" charset="0"/>
              </a:rPr>
              <a:t>Business Impact</a:t>
            </a:r>
            <a:endParaRPr lang="en-US" b="1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17" name="Textplatzhalter 15">
            <a:extLst>
              <a:ext uri="{FF2B5EF4-FFF2-40B4-BE49-F238E27FC236}">
                <a16:creationId xmlns:a16="http://schemas.microsoft.com/office/drawing/2014/main" id="{BECCF48D-8EE6-6248-7C2B-61091E96408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84216" y="1914046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Improvement</a:t>
            </a:r>
            <a:endParaRPr lang="de-DE"/>
          </a:p>
        </p:txBody>
      </p:sp>
      <p:sp>
        <p:nvSpPr>
          <p:cNvPr id="20" name="Textplatzhalter 15">
            <a:extLst>
              <a:ext uri="{FF2B5EF4-FFF2-40B4-BE49-F238E27FC236}">
                <a16:creationId xmlns:a16="http://schemas.microsoft.com/office/drawing/2014/main" id="{6E76C039-58FA-1322-088C-13547E458DE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4216" y="2215778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buNone/>
              <a:defRPr lang="de-DE" sz="1100" b="0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21" name="Textplatzhalter 15">
            <a:extLst>
              <a:ext uri="{FF2B5EF4-FFF2-40B4-BE49-F238E27FC236}">
                <a16:creationId xmlns:a16="http://schemas.microsoft.com/office/drawing/2014/main" id="{7BBB24E2-3118-168C-E5A9-E56782610C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84216" y="3651701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Decrease</a:t>
            </a:r>
            <a:endParaRPr lang="de-DE"/>
          </a:p>
        </p:txBody>
      </p:sp>
      <p:sp>
        <p:nvSpPr>
          <p:cNvPr id="22" name="Textplatzhalter 15">
            <a:extLst>
              <a:ext uri="{FF2B5EF4-FFF2-40B4-BE49-F238E27FC236}">
                <a16:creationId xmlns:a16="http://schemas.microsoft.com/office/drawing/2014/main" id="{0FC4E751-D8FC-375F-383F-D6D1B1FEDEF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84216" y="3953433"/>
            <a:ext cx="2076371" cy="5740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100" b="0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23" name="Textplatzhalter 15">
            <a:extLst>
              <a:ext uri="{FF2B5EF4-FFF2-40B4-BE49-F238E27FC236}">
                <a16:creationId xmlns:a16="http://schemas.microsoft.com/office/drawing/2014/main" id="{CC9C2717-2B4A-3338-FC4C-43068B05317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384216" y="5344464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Ease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process</a:t>
            </a:r>
            <a:endParaRPr lang="de-DE"/>
          </a:p>
        </p:txBody>
      </p:sp>
      <p:sp>
        <p:nvSpPr>
          <p:cNvPr id="24" name="Textplatzhalter 15">
            <a:extLst>
              <a:ext uri="{FF2B5EF4-FFF2-40B4-BE49-F238E27FC236}">
                <a16:creationId xmlns:a16="http://schemas.microsoft.com/office/drawing/2014/main" id="{E15271BA-861F-A400-7DA5-1D60F30550F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384216" y="5646196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buNone/>
              <a:defRPr lang="de-DE" sz="1100" b="0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4" name="Content Placeholder 44">
            <a:extLst>
              <a:ext uri="{FF2B5EF4-FFF2-40B4-BE49-F238E27FC236}">
                <a16:creationId xmlns:a16="http://schemas.microsoft.com/office/drawing/2014/main" id="{6E082C6D-4A9E-FE6F-A9BB-F883BBB3C4DB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717860" y="1259005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/>
              <a:t> Key Challenges</a:t>
            </a:r>
            <a:endParaRPr lang="en-US"/>
          </a:p>
        </p:txBody>
      </p:sp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FFEBFBC-9756-56D1-6A0D-EE38944C5107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711749" y="3586528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l">
              <a:buNone/>
              <a:defRPr lang="en-US" sz="1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de-DE"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 Solution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9621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llenges_2BusinessImp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8E8D526-EF41-A865-92A0-9CD83E10C4A6}"/>
              </a:ext>
            </a:extLst>
          </p:cNvPr>
          <p:cNvSpPr/>
          <p:nvPr userDrawn="1"/>
        </p:nvSpPr>
        <p:spPr>
          <a:xfrm>
            <a:off x="8799226" y="1163611"/>
            <a:ext cx="2845184" cy="5201677"/>
          </a:xfrm>
          <a:prstGeom prst="rect">
            <a:avLst/>
          </a:prstGeom>
          <a:solidFill>
            <a:srgbClr val="063853"/>
          </a:solidFill>
          <a:ln>
            <a:noFill/>
          </a:ln>
          <a:effectLst>
            <a:outerShdw blurRad="63500" sx="102000" sy="102000" algn="ctr" rotWithShape="0">
              <a:schemeClr val="bg2">
                <a:lumMod val="2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BB205E01-3BA6-5FFD-4888-66A43F00E62C}"/>
              </a:ext>
            </a:extLst>
          </p:cNvPr>
          <p:cNvSpPr/>
          <p:nvPr userDrawn="1"/>
        </p:nvSpPr>
        <p:spPr>
          <a:xfrm>
            <a:off x="607241" y="1163609"/>
            <a:ext cx="8013854" cy="52214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schemeClr val="accent5">
                <a:lumMod val="75000"/>
                <a:alpha val="32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IN"/>
          </a:p>
        </p:txBody>
      </p:sp>
      <p:sp>
        <p:nvSpPr>
          <p:cNvPr id="37" name="Inhaltsplatzhalter 74">
            <a:extLst>
              <a:ext uri="{FF2B5EF4-FFF2-40B4-BE49-F238E27FC236}">
                <a16:creationId xmlns:a16="http://schemas.microsoft.com/office/drawing/2014/main" id="{050730B5-78F0-565B-3DF4-9D3949EB77B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02837" y="1737852"/>
            <a:ext cx="7395071" cy="1726660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lang="de-DE" sz="14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sp>
        <p:nvSpPr>
          <p:cNvPr id="38" name="Inhaltsplatzhalter 74">
            <a:extLst>
              <a:ext uri="{FF2B5EF4-FFF2-40B4-BE49-F238E27FC236}">
                <a16:creationId xmlns:a16="http://schemas.microsoft.com/office/drawing/2014/main" id="{8FB0A961-8794-4DB1-513E-986BF4DBAF1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702837" y="4110444"/>
            <a:ext cx="7405962" cy="2167378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lang="de-DE" sz="1400" b="0" i="0" kern="1200" dirty="0" smtClean="0">
                <a:solidFill>
                  <a:srgbClr val="063853"/>
                </a:solidFill>
                <a:effectLst/>
                <a:latin typeface="Montserrat" panose="00000500000000000000" pitchFamily="50" charset="0"/>
                <a:ea typeface="+mn-ea"/>
                <a:cs typeface="+mn-cs"/>
              </a:defRPr>
            </a:lvl1pPr>
          </a:lstStyle>
          <a:p>
            <a:pPr lvl="0"/>
            <a:r>
              <a:rPr lang="de-DE"/>
              <a:t>Mastertextformat Edit</a:t>
            </a:r>
          </a:p>
        </p:txBody>
      </p:sp>
      <p:grpSp>
        <p:nvGrpSpPr>
          <p:cNvPr id="39" name="Group 10">
            <a:extLst>
              <a:ext uri="{FF2B5EF4-FFF2-40B4-BE49-F238E27FC236}">
                <a16:creationId xmlns:a16="http://schemas.microsoft.com/office/drawing/2014/main" id="{9C009142-B281-8D24-596C-411FA43FC0D6}"/>
              </a:ext>
            </a:extLst>
          </p:cNvPr>
          <p:cNvGrpSpPr/>
          <p:nvPr userDrawn="1"/>
        </p:nvGrpSpPr>
        <p:grpSpPr>
          <a:xfrm>
            <a:off x="8205689" y="1768868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0" name="Oval 11">
              <a:extLst>
                <a:ext uri="{FF2B5EF4-FFF2-40B4-BE49-F238E27FC236}">
                  <a16:creationId xmlns:a16="http://schemas.microsoft.com/office/drawing/2014/main" id="{80090BE6-96CE-D30C-41CA-E0B015E591CC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3865B265-7250-2820-021B-82867050399F}"/>
                </a:ext>
              </a:extLst>
            </p:cNvPr>
            <p:cNvSpPr/>
            <p:nvPr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8" name="Textplatzhalter 15">
            <a:extLst>
              <a:ext uri="{FF2B5EF4-FFF2-40B4-BE49-F238E27FC236}">
                <a16:creationId xmlns:a16="http://schemas.microsoft.com/office/drawing/2014/main" id="{62A4EC68-C80D-1F85-E296-2F8C048671B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18901" y="2145587"/>
            <a:ext cx="887484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24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marL="0" lvl="0" indent="0" algn="l" defTabSz="914400" rtl="0" eaLnBrk="1" latinLnBrk="0" hangingPunct="1">
              <a:lnSpc>
                <a:spcPts val="224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XX%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C7CADD-4CF8-F599-5256-04C3CA2CD76B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A29295CE-F3DA-A9BA-1E4C-3287DEEDDF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214842"/>
            <a:ext cx="8858830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AF4C52C9-6140-EBFD-7D99-2E56BD9239A2}"/>
              </a:ext>
            </a:extLst>
          </p:cNvPr>
          <p:cNvCxnSpPr/>
          <p:nvPr userDrawn="1"/>
        </p:nvCxnSpPr>
        <p:spPr>
          <a:xfrm>
            <a:off x="702838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42">
            <a:extLst>
              <a:ext uri="{FF2B5EF4-FFF2-40B4-BE49-F238E27FC236}">
                <a16:creationId xmlns:a16="http://schemas.microsoft.com/office/drawing/2014/main" id="{B767FA2D-CA12-92E3-E66F-F0974A34A07D}"/>
              </a:ext>
            </a:extLst>
          </p:cNvPr>
          <p:cNvSpPr txBox="1"/>
          <p:nvPr userDrawn="1"/>
        </p:nvSpPr>
        <p:spPr>
          <a:xfrm>
            <a:off x="8728578" y="1239341"/>
            <a:ext cx="3078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>
                <a:solidFill>
                  <a:schemeClr val="bg1"/>
                </a:solidFill>
                <a:latin typeface="Montserrat" panose="00000500000000000000" pitchFamily="50" charset="0"/>
              </a:rPr>
              <a:t>Business Impact</a:t>
            </a:r>
            <a:endParaRPr lang="en-US" b="1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17" name="Textplatzhalter 15">
            <a:extLst>
              <a:ext uri="{FF2B5EF4-FFF2-40B4-BE49-F238E27FC236}">
                <a16:creationId xmlns:a16="http://schemas.microsoft.com/office/drawing/2014/main" id="{BECCF48D-8EE6-6248-7C2B-61091E96408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84216" y="1914046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Improvement</a:t>
            </a:r>
            <a:endParaRPr lang="de-DE"/>
          </a:p>
        </p:txBody>
      </p:sp>
      <p:sp>
        <p:nvSpPr>
          <p:cNvPr id="20" name="Textplatzhalter 15">
            <a:extLst>
              <a:ext uri="{FF2B5EF4-FFF2-40B4-BE49-F238E27FC236}">
                <a16:creationId xmlns:a16="http://schemas.microsoft.com/office/drawing/2014/main" id="{6E76C039-58FA-1322-088C-13547E458DE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4216" y="2215778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buNone/>
              <a:defRPr lang="de-DE" sz="1100" b="0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grpSp>
        <p:nvGrpSpPr>
          <p:cNvPr id="4" name="Group 13">
            <a:extLst>
              <a:ext uri="{FF2B5EF4-FFF2-40B4-BE49-F238E27FC236}">
                <a16:creationId xmlns:a16="http://schemas.microsoft.com/office/drawing/2014/main" id="{40EAD1BB-6B37-0F0B-E6E1-9F51CA4A8C47}"/>
              </a:ext>
            </a:extLst>
          </p:cNvPr>
          <p:cNvGrpSpPr/>
          <p:nvPr userDrawn="1"/>
        </p:nvGrpSpPr>
        <p:grpSpPr>
          <a:xfrm>
            <a:off x="8205689" y="4344835"/>
            <a:ext cx="1079292" cy="1079292"/>
            <a:chOff x="8195068" y="1681072"/>
            <a:chExt cx="1177532" cy="117753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C7BF02B6-EFD9-85FD-D669-998432A1FE47}"/>
                </a:ext>
              </a:extLst>
            </p:cNvPr>
            <p:cNvSpPr/>
            <p:nvPr/>
          </p:nvSpPr>
          <p:spPr>
            <a:xfrm>
              <a:off x="8195068" y="1681072"/>
              <a:ext cx="1177532" cy="1177532"/>
            </a:xfrm>
            <a:prstGeom prst="ellipse">
              <a:avLst/>
            </a:pr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6DC3C53E-8AF6-3186-2018-5DE569F3E1F1}"/>
                </a:ext>
              </a:extLst>
            </p:cNvPr>
            <p:cNvSpPr/>
            <p:nvPr userDrawn="1"/>
          </p:nvSpPr>
          <p:spPr>
            <a:xfrm>
              <a:off x="8271821" y="1757825"/>
              <a:ext cx="1024027" cy="1024027"/>
            </a:xfrm>
            <a:prstGeom prst="ellipse">
              <a:avLst/>
            </a:prstGeom>
            <a:solidFill>
              <a:srgbClr val="063853"/>
            </a:solidFill>
            <a:ln w="762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platzhalter 15">
            <a:extLst>
              <a:ext uri="{FF2B5EF4-FFF2-40B4-BE49-F238E27FC236}">
                <a16:creationId xmlns:a16="http://schemas.microsoft.com/office/drawing/2014/main" id="{4B2AC5E5-F780-8FCB-2F12-4C99AB0E6C3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84216" y="4512837"/>
            <a:ext cx="2076371" cy="3848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2240"/>
              </a:lnSpc>
              <a:buNone/>
              <a:defRPr lang="de-DE" sz="14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 lvl="0"/>
            <a:r>
              <a:rPr lang="de-DE" err="1"/>
              <a:t>Decrease</a:t>
            </a:r>
            <a:endParaRPr lang="de-DE"/>
          </a:p>
        </p:txBody>
      </p:sp>
      <p:sp>
        <p:nvSpPr>
          <p:cNvPr id="19" name="Textplatzhalter 15">
            <a:extLst>
              <a:ext uri="{FF2B5EF4-FFF2-40B4-BE49-F238E27FC236}">
                <a16:creationId xmlns:a16="http://schemas.microsoft.com/office/drawing/2014/main" id="{9FEADC03-F0F6-E5CD-B207-FF9200D5987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84216" y="4814569"/>
            <a:ext cx="2076371" cy="5740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100" b="0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1pPr>
            <a:lvl2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2pPr>
            <a:lvl3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3pPr>
            <a:lvl4pPr marL="0" algn="l" defTabSz="914400" rtl="0" eaLnBrk="1" latinLnBrk="0" hangingPunct="1">
              <a:lnSpc>
                <a:spcPts val="2240"/>
              </a:lnSpc>
              <a:defRPr lang="de-DE" sz="1600" b="1" kern="1200" dirty="0" smtClean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4pPr>
            <a:lvl5pPr marL="0" algn="l" defTabSz="914400" rtl="0" eaLnBrk="1" latinLnBrk="0" hangingPunct="1">
              <a:lnSpc>
                <a:spcPts val="2240"/>
              </a:lnSpc>
              <a:defRPr lang="en-US" sz="1600" b="1" kern="1200" dirty="0">
                <a:solidFill>
                  <a:schemeClr val="bg1"/>
                </a:solidFill>
                <a:latin typeface="Montserrat" panose="00000500000000000000" pitchFamily="50" charset="0"/>
                <a:ea typeface="+mn-ea"/>
                <a:cs typeface="Calibri"/>
              </a:defRPr>
            </a:lvl5pPr>
          </a:lstStyle>
          <a:p>
            <a:pPr>
              <a:lnSpc>
                <a:spcPts val="2053"/>
              </a:lnSpc>
            </a:pPr>
            <a:r>
              <a:rPr lang="en-US" sz="1400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Lorem Ipsum Dolor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E0EF371E-1335-F936-03EF-5F71F61F64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84378" y="4717339"/>
            <a:ext cx="938213" cy="360621"/>
          </a:xfrm>
        </p:spPr>
        <p:txBody>
          <a:bodyPr>
            <a:no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icon or percentage here</a:t>
            </a:r>
            <a:endParaRPr lang="en-IN"/>
          </a:p>
        </p:txBody>
      </p:sp>
      <p:sp>
        <p:nvSpPr>
          <p:cNvPr id="2" name="Content Placeholder 44">
            <a:extLst>
              <a:ext uri="{FF2B5EF4-FFF2-40B4-BE49-F238E27FC236}">
                <a16:creationId xmlns:a16="http://schemas.microsoft.com/office/drawing/2014/main" id="{08334396-9C97-4B48-B8B4-8846FED1BB2E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717860" y="1259005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/>
              <a:t> Key Challenges</a:t>
            </a:r>
            <a:endParaRPr lang="en-US"/>
          </a:p>
        </p:txBody>
      </p:sp>
      <p:sp>
        <p:nvSpPr>
          <p:cNvPr id="5" name="Content Placeholder 44">
            <a:extLst>
              <a:ext uri="{FF2B5EF4-FFF2-40B4-BE49-F238E27FC236}">
                <a16:creationId xmlns:a16="http://schemas.microsoft.com/office/drawing/2014/main" id="{6088E361-74E3-0923-530A-E1446436BC4E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711749" y="3586528"/>
            <a:ext cx="2479439" cy="396044"/>
          </a:xfrm>
          <a:solidFill>
            <a:schemeClr val="tx1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l">
              <a:buNone/>
              <a:defRPr lang="en-US" sz="1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de-DE"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 Solution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573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finger touching a blue screen&#10;&#10;Description automatically generated">
            <a:extLst>
              <a:ext uri="{FF2B5EF4-FFF2-40B4-BE49-F238E27FC236}">
                <a16:creationId xmlns:a16="http://schemas.microsoft.com/office/drawing/2014/main" id="{438CAAC8-4F38-2AA4-31AE-38C95375D0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" y="0"/>
            <a:ext cx="12191959" cy="689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0574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Study_4Screensh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AC1F7A-BF2A-22E2-671F-320576D417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1054" y="1488819"/>
            <a:ext cx="5213818" cy="200721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here to insert the first Screenshot</a:t>
            </a:r>
            <a:endParaRPr lang="en-IN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E1FC3A8-96AE-1DEC-1679-394602CF32CF}"/>
              </a:ext>
            </a:extLst>
          </p:cNvPr>
          <p:cNvCxnSpPr>
            <a:cxnSpLocks/>
          </p:cNvCxnSpPr>
          <p:nvPr userDrawn="1"/>
        </p:nvCxnSpPr>
        <p:spPr>
          <a:xfrm>
            <a:off x="6094520" y="1408648"/>
            <a:ext cx="0" cy="4770209"/>
          </a:xfrm>
          <a:prstGeom prst="line">
            <a:avLst/>
          </a:prstGeom>
          <a:ln>
            <a:solidFill>
              <a:srgbClr val="06385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8895D0-3F74-77B0-EBF9-CA6BE25874D2}"/>
              </a:ext>
            </a:extLst>
          </p:cNvPr>
          <p:cNvCxnSpPr>
            <a:cxnSpLocks/>
          </p:cNvCxnSpPr>
          <p:nvPr userDrawn="1"/>
        </p:nvCxnSpPr>
        <p:spPr>
          <a:xfrm>
            <a:off x="532660" y="3724631"/>
            <a:ext cx="11123721" cy="0"/>
          </a:xfrm>
          <a:prstGeom prst="line">
            <a:avLst/>
          </a:prstGeom>
          <a:ln>
            <a:solidFill>
              <a:srgbClr val="06385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65761367-BFE9-1B95-D3DA-46B09D130C54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ACCEFF26-C5AD-50C7-628E-B843038D59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214842"/>
            <a:ext cx="8858830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cxnSp>
        <p:nvCxnSpPr>
          <p:cNvPr id="6" name="Straight Connector 8">
            <a:extLst>
              <a:ext uri="{FF2B5EF4-FFF2-40B4-BE49-F238E27FC236}">
                <a16:creationId xmlns:a16="http://schemas.microsoft.com/office/drawing/2014/main" id="{BBE70D65-CE56-4564-AF29-6E2B4165DACA}"/>
              </a:ext>
            </a:extLst>
          </p:cNvPr>
          <p:cNvCxnSpPr/>
          <p:nvPr userDrawn="1"/>
        </p:nvCxnSpPr>
        <p:spPr>
          <a:xfrm>
            <a:off x="702838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C3754D27-E8C2-5BAB-B43A-D8C7C9BFC023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01054" y="3929036"/>
            <a:ext cx="5213817" cy="200721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here to insert the first Screenshot</a:t>
            </a:r>
            <a:endParaRPr lang="en-IN"/>
          </a:p>
        </p:txBody>
      </p:sp>
      <p:sp>
        <p:nvSpPr>
          <p:cNvPr id="13" name="Picture Placeholder 14">
            <a:extLst>
              <a:ext uri="{FF2B5EF4-FFF2-40B4-BE49-F238E27FC236}">
                <a16:creationId xmlns:a16="http://schemas.microsoft.com/office/drawing/2014/main" id="{8A834A69-62F7-E2E4-A2C7-742726DD30A2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377128" y="1488819"/>
            <a:ext cx="5213818" cy="200721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here to insert the first Screenshot</a:t>
            </a:r>
            <a:endParaRPr lang="en-IN"/>
          </a:p>
        </p:txBody>
      </p:sp>
      <p:sp>
        <p:nvSpPr>
          <p:cNvPr id="14" name="Picture Placeholder 14">
            <a:extLst>
              <a:ext uri="{FF2B5EF4-FFF2-40B4-BE49-F238E27FC236}">
                <a16:creationId xmlns:a16="http://schemas.microsoft.com/office/drawing/2014/main" id="{C44FEAF1-6B0B-6B15-C860-6BB136EF4DBB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377128" y="3916139"/>
            <a:ext cx="5213818" cy="200721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here to insert the first Screenshot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552784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Study_KeyAsp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E3847337-CE01-79B5-91F1-A71279F563C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65450" y="1829601"/>
            <a:ext cx="5759450" cy="4496485"/>
          </a:xfrm>
          <a:ln w="76200">
            <a:solidFill>
              <a:srgbClr val="063853"/>
            </a:solidFill>
          </a:ln>
        </p:spPr>
        <p:txBody>
          <a:bodyPr/>
          <a:lstStyle/>
          <a:p>
            <a:endParaRPr lang="en-IN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A1DB047-B08E-013C-7BD4-89EE0BE7900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7762" y="1247912"/>
            <a:ext cx="10989892" cy="490537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Insert description here which should span up to two lines (Should not be confused with ‘two sentences’).</a:t>
            </a:r>
            <a:endParaRPr lang="en-IN"/>
          </a:p>
        </p:txBody>
      </p:sp>
      <p:sp>
        <p:nvSpPr>
          <p:cNvPr id="6" name="Arrow: Pentagon 7">
            <a:extLst>
              <a:ext uri="{FF2B5EF4-FFF2-40B4-BE49-F238E27FC236}">
                <a16:creationId xmlns:a16="http://schemas.microsoft.com/office/drawing/2014/main" id="{26419943-6FCD-7F22-4BB0-0785697DAA05}"/>
              </a:ext>
            </a:extLst>
          </p:cNvPr>
          <p:cNvSpPr/>
          <p:nvPr userDrawn="1"/>
        </p:nvSpPr>
        <p:spPr>
          <a:xfrm>
            <a:off x="601054" y="1829601"/>
            <a:ext cx="2147787" cy="4526749"/>
          </a:xfrm>
          <a:custGeom>
            <a:avLst/>
            <a:gdLst>
              <a:gd name="connsiteX0" fmla="*/ 0 w 4301416"/>
              <a:gd name="connsiteY0" fmla="*/ 0 h 4874162"/>
              <a:gd name="connsiteX1" fmla="*/ 2150708 w 4301416"/>
              <a:gd name="connsiteY1" fmla="*/ 0 h 4874162"/>
              <a:gd name="connsiteX2" fmla="*/ 4301416 w 4301416"/>
              <a:gd name="connsiteY2" fmla="*/ 2437081 h 4874162"/>
              <a:gd name="connsiteX3" fmla="*/ 2150708 w 4301416"/>
              <a:gd name="connsiteY3" fmla="*/ 4874162 h 4874162"/>
              <a:gd name="connsiteX4" fmla="*/ 0 w 4301416"/>
              <a:gd name="connsiteY4" fmla="*/ 4874162 h 4874162"/>
              <a:gd name="connsiteX5" fmla="*/ 0 w 4301416"/>
              <a:gd name="connsiteY5" fmla="*/ 0 h 4874162"/>
              <a:gd name="connsiteX0" fmla="*/ 0 w 3248904"/>
              <a:gd name="connsiteY0" fmla="*/ 0 h 4874162"/>
              <a:gd name="connsiteX1" fmla="*/ 2150708 w 3248904"/>
              <a:gd name="connsiteY1" fmla="*/ 0 h 4874162"/>
              <a:gd name="connsiteX2" fmla="*/ 3248904 w 3248904"/>
              <a:gd name="connsiteY2" fmla="*/ 2470419 h 4874162"/>
              <a:gd name="connsiteX3" fmla="*/ 2150708 w 3248904"/>
              <a:gd name="connsiteY3" fmla="*/ 4874162 h 4874162"/>
              <a:gd name="connsiteX4" fmla="*/ 0 w 3248904"/>
              <a:gd name="connsiteY4" fmla="*/ 4874162 h 4874162"/>
              <a:gd name="connsiteX5" fmla="*/ 0 w 3248904"/>
              <a:gd name="connsiteY5" fmla="*/ 0 h 4874162"/>
              <a:gd name="connsiteX0" fmla="*/ 0 w 2682166"/>
              <a:gd name="connsiteY0" fmla="*/ 0 h 4874162"/>
              <a:gd name="connsiteX1" fmla="*/ 2150708 w 2682166"/>
              <a:gd name="connsiteY1" fmla="*/ 0 h 4874162"/>
              <a:gd name="connsiteX2" fmla="*/ 2682166 w 2682166"/>
              <a:gd name="connsiteY2" fmla="*/ 2479944 h 4874162"/>
              <a:gd name="connsiteX3" fmla="*/ 2150708 w 2682166"/>
              <a:gd name="connsiteY3" fmla="*/ 4874162 h 4874162"/>
              <a:gd name="connsiteX4" fmla="*/ 0 w 2682166"/>
              <a:gd name="connsiteY4" fmla="*/ 4874162 h 4874162"/>
              <a:gd name="connsiteX5" fmla="*/ 0 w 2682166"/>
              <a:gd name="connsiteY5" fmla="*/ 0 h 4874162"/>
              <a:gd name="connsiteX0" fmla="*/ 0 w 2248779"/>
              <a:gd name="connsiteY0" fmla="*/ 0 h 4874162"/>
              <a:gd name="connsiteX1" fmla="*/ 2150708 w 2248779"/>
              <a:gd name="connsiteY1" fmla="*/ 0 h 4874162"/>
              <a:gd name="connsiteX2" fmla="*/ 2248779 w 2248779"/>
              <a:gd name="connsiteY2" fmla="*/ 2460894 h 4874162"/>
              <a:gd name="connsiteX3" fmla="*/ 2150708 w 2248779"/>
              <a:gd name="connsiteY3" fmla="*/ 4874162 h 4874162"/>
              <a:gd name="connsiteX4" fmla="*/ 0 w 2248779"/>
              <a:gd name="connsiteY4" fmla="*/ 4874162 h 4874162"/>
              <a:gd name="connsiteX5" fmla="*/ 0 w 2248779"/>
              <a:gd name="connsiteY5" fmla="*/ 0 h 4874162"/>
              <a:gd name="connsiteX0" fmla="*/ 0 w 2534529"/>
              <a:gd name="connsiteY0" fmla="*/ 0 h 4874162"/>
              <a:gd name="connsiteX1" fmla="*/ 2150708 w 2534529"/>
              <a:gd name="connsiteY1" fmla="*/ 0 h 4874162"/>
              <a:gd name="connsiteX2" fmla="*/ 2534529 w 2534529"/>
              <a:gd name="connsiteY2" fmla="*/ 2451369 h 4874162"/>
              <a:gd name="connsiteX3" fmla="*/ 2150708 w 2534529"/>
              <a:gd name="connsiteY3" fmla="*/ 4874162 h 4874162"/>
              <a:gd name="connsiteX4" fmla="*/ 0 w 2534529"/>
              <a:gd name="connsiteY4" fmla="*/ 4874162 h 4874162"/>
              <a:gd name="connsiteX5" fmla="*/ 0 w 2534529"/>
              <a:gd name="connsiteY5" fmla="*/ 0 h 487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4529" h="4874162">
                <a:moveTo>
                  <a:pt x="0" y="0"/>
                </a:moveTo>
                <a:lnTo>
                  <a:pt x="2150708" y="0"/>
                </a:lnTo>
                <a:lnTo>
                  <a:pt x="2534529" y="2451369"/>
                </a:lnTo>
                <a:lnTo>
                  <a:pt x="2150708" y="4874162"/>
                </a:lnTo>
                <a:lnTo>
                  <a:pt x="0" y="4874162"/>
                </a:lnTo>
                <a:lnTo>
                  <a:pt x="0" y="0"/>
                </a:lnTo>
                <a:close/>
              </a:path>
            </a:pathLst>
          </a:custGeom>
          <a:solidFill>
            <a:srgbClr val="06385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345A7D-4BAC-BB9D-39FA-F66E87A0BF84}"/>
              </a:ext>
            </a:extLst>
          </p:cNvPr>
          <p:cNvSpPr/>
          <p:nvPr userDrawn="1"/>
        </p:nvSpPr>
        <p:spPr>
          <a:xfrm>
            <a:off x="9034464" y="1814247"/>
            <a:ext cx="2617301" cy="45421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60234341-A248-F9E3-8E69-8FC3472F663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1113" y="2622451"/>
            <a:ext cx="1735757" cy="3601369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Key aspects here. This should contain three points. The number of points should not be more than three points.</a:t>
            </a:r>
          </a:p>
        </p:txBody>
      </p:sp>
      <p:sp>
        <p:nvSpPr>
          <p:cNvPr id="11" name="TextBox 24">
            <a:extLst>
              <a:ext uri="{FF2B5EF4-FFF2-40B4-BE49-F238E27FC236}">
                <a16:creationId xmlns:a16="http://schemas.microsoft.com/office/drawing/2014/main" id="{3B601F63-C476-F985-F577-4C22833D9F40}"/>
              </a:ext>
            </a:extLst>
          </p:cNvPr>
          <p:cNvSpPr txBox="1">
            <a:spLocks/>
          </p:cNvSpPr>
          <p:nvPr userDrawn="1"/>
        </p:nvSpPr>
        <p:spPr>
          <a:xfrm>
            <a:off x="1472130" y="2036922"/>
            <a:ext cx="1224604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Key </a:t>
            </a:r>
          </a:p>
          <a:p>
            <a:pPr>
              <a:lnSpc>
                <a:spcPct val="100000"/>
              </a:lnSpc>
            </a:pPr>
            <a:r>
              <a:rPr lang="en-US" sz="1400" b="1">
                <a:solidFill>
                  <a:schemeClr val="bg1"/>
                </a:solidFill>
                <a:latin typeface="Montserrat" panose="00000500000000000000" pitchFamily="50" charset="0"/>
                <a:cs typeface="Calibri"/>
              </a:rPr>
              <a:t>aspects</a:t>
            </a:r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F730C21-77AF-A096-BE89-5A4799BD8F82}"/>
              </a:ext>
            </a:extLst>
          </p:cNvPr>
          <p:cNvSpPr>
            <a:spLocks/>
          </p:cNvSpPr>
          <p:nvPr userDrawn="1"/>
        </p:nvSpPr>
        <p:spPr>
          <a:xfrm>
            <a:off x="668502" y="1867116"/>
            <a:ext cx="700472" cy="7004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24">
            <a:extLst>
              <a:ext uri="{FF2B5EF4-FFF2-40B4-BE49-F238E27FC236}">
                <a16:creationId xmlns:a16="http://schemas.microsoft.com/office/drawing/2014/main" id="{656907A3-5946-E26E-28EF-CEC0697E9521}"/>
              </a:ext>
            </a:extLst>
          </p:cNvPr>
          <p:cNvSpPr txBox="1">
            <a:spLocks/>
          </p:cNvSpPr>
          <p:nvPr userDrawn="1"/>
        </p:nvSpPr>
        <p:spPr>
          <a:xfrm>
            <a:off x="9948792" y="2014320"/>
            <a:ext cx="168768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>
                <a:solidFill>
                  <a:srgbClr val="063853"/>
                </a:solidFill>
                <a:latin typeface="Montserrat" panose="00000500000000000000" pitchFamily="50" charset="0"/>
                <a:cs typeface="Calibri"/>
              </a:rPr>
              <a:t>Application </a:t>
            </a:r>
          </a:p>
          <a:p>
            <a:pPr>
              <a:lnSpc>
                <a:spcPct val="100000"/>
              </a:lnSpc>
            </a:pPr>
            <a:r>
              <a:rPr lang="en-US" sz="1400" b="1">
                <a:solidFill>
                  <a:srgbClr val="063853"/>
                </a:solidFill>
                <a:latin typeface="Montserrat" panose="00000500000000000000" pitchFamily="50" charset="0"/>
                <a:cs typeface="Calibri"/>
              </a:rPr>
              <a:t>Features</a:t>
            </a:r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7FC64A7-3EDD-662C-0AD3-8E26D18E1E21}"/>
              </a:ext>
            </a:extLst>
          </p:cNvPr>
          <p:cNvSpPr>
            <a:spLocks/>
          </p:cNvSpPr>
          <p:nvPr userDrawn="1"/>
        </p:nvSpPr>
        <p:spPr>
          <a:xfrm>
            <a:off x="9106837" y="1870653"/>
            <a:ext cx="700472" cy="7004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806DD2B-E9A7-5374-E6E7-488B1F1BE3DF}"/>
              </a:ext>
            </a:extLst>
          </p:cNvPr>
          <p:cNvGrpSpPr>
            <a:grpSpLocks/>
          </p:cNvGrpSpPr>
          <p:nvPr userDrawn="1"/>
        </p:nvGrpSpPr>
        <p:grpSpPr>
          <a:xfrm>
            <a:off x="741113" y="2014900"/>
            <a:ext cx="471113" cy="404903"/>
            <a:chOff x="3452813" y="4254500"/>
            <a:chExt cx="587375" cy="504825"/>
          </a:xfrm>
          <a:solidFill>
            <a:srgbClr val="063853"/>
          </a:solidFill>
        </p:grpSpPr>
        <p:sp>
          <p:nvSpPr>
            <p:cNvPr id="16" name="Freeform 209">
              <a:extLst>
                <a:ext uri="{FF2B5EF4-FFF2-40B4-BE49-F238E27FC236}">
                  <a16:creationId xmlns:a16="http://schemas.microsoft.com/office/drawing/2014/main" id="{12A9BE41-95FB-E031-A281-54A03ECEF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1" y="4643438"/>
              <a:ext cx="263525" cy="115887"/>
            </a:xfrm>
            <a:custGeom>
              <a:avLst/>
              <a:gdLst>
                <a:gd name="T0" fmla="*/ 444 w 1498"/>
                <a:gd name="T1" fmla="*/ 0 h 662"/>
                <a:gd name="T2" fmla="*/ 183 w 1498"/>
                <a:gd name="T3" fmla="*/ 111 h 662"/>
                <a:gd name="T4" fmla="*/ 228 w 1498"/>
                <a:gd name="T5" fmla="*/ 216 h 662"/>
                <a:gd name="T6" fmla="*/ 291 w 1498"/>
                <a:gd name="T7" fmla="*/ 311 h 662"/>
                <a:gd name="T8" fmla="*/ 369 w 1498"/>
                <a:gd name="T9" fmla="*/ 392 h 662"/>
                <a:gd name="T10" fmla="*/ 461 w 1498"/>
                <a:gd name="T11" fmla="*/ 460 h 662"/>
                <a:gd name="T12" fmla="*/ 563 w 1498"/>
                <a:gd name="T13" fmla="*/ 509 h 662"/>
                <a:gd name="T14" fmla="*/ 674 w 1498"/>
                <a:gd name="T15" fmla="*/ 541 h 662"/>
                <a:gd name="T16" fmla="*/ 791 w 1498"/>
                <a:gd name="T17" fmla="*/ 551 h 662"/>
                <a:gd name="T18" fmla="*/ 906 w 1498"/>
                <a:gd name="T19" fmla="*/ 541 h 662"/>
                <a:gd name="T20" fmla="*/ 1013 w 1498"/>
                <a:gd name="T21" fmla="*/ 510 h 662"/>
                <a:gd name="T22" fmla="*/ 1111 w 1498"/>
                <a:gd name="T23" fmla="*/ 460 h 662"/>
                <a:gd name="T24" fmla="*/ 1197 w 1498"/>
                <a:gd name="T25" fmla="*/ 393 h 662"/>
                <a:gd name="T26" fmla="*/ 1271 w 1498"/>
                <a:gd name="T27" fmla="*/ 310 h 662"/>
                <a:gd name="T28" fmla="*/ 1330 w 1498"/>
                <a:gd name="T29" fmla="*/ 213 h 662"/>
                <a:gd name="T30" fmla="*/ 1373 w 1498"/>
                <a:gd name="T31" fmla="*/ 104 h 662"/>
                <a:gd name="T32" fmla="*/ 1393 w 1498"/>
                <a:gd name="T33" fmla="*/ 31 h 662"/>
                <a:gd name="T34" fmla="*/ 1411 w 1498"/>
                <a:gd name="T35" fmla="*/ 10 h 662"/>
                <a:gd name="T36" fmla="*/ 1438 w 1498"/>
                <a:gd name="T37" fmla="*/ 1 h 662"/>
                <a:gd name="T38" fmla="*/ 1468 w 1498"/>
                <a:gd name="T39" fmla="*/ 6 h 662"/>
                <a:gd name="T40" fmla="*/ 1489 w 1498"/>
                <a:gd name="T41" fmla="*/ 25 h 662"/>
                <a:gd name="T42" fmla="*/ 1498 w 1498"/>
                <a:gd name="T43" fmla="*/ 52 h 662"/>
                <a:gd name="T44" fmla="*/ 1481 w 1498"/>
                <a:gd name="T45" fmla="*/ 132 h 662"/>
                <a:gd name="T46" fmla="*/ 1434 w 1498"/>
                <a:gd name="T47" fmla="*/ 253 h 662"/>
                <a:gd name="T48" fmla="*/ 1371 w 1498"/>
                <a:gd name="T49" fmla="*/ 362 h 662"/>
                <a:gd name="T50" fmla="*/ 1292 w 1498"/>
                <a:gd name="T51" fmla="*/ 457 h 662"/>
                <a:gd name="T52" fmla="*/ 1199 w 1498"/>
                <a:gd name="T53" fmla="*/ 535 h 662"/>
                <a:gd name="T54" fmla="*/ 1094 w 1498"/>
                <a:gd name="T55" fmla="*/ 595 h 662"/>
                <a:gd name="T56" fmla="*/ 979 w 1498"/>
                <a:gd name="T57" fmla="*/ 637 h 662"/>
                <a:gd name="T58" fmla="*/ 855 w 1498"/>
                <a:gd name="T59" fmla="*/ 659 h 662"/>
                <a:gd name="T60" fmla="*/ 723 w 1498"/>
                <a:gd name="T61" fmla="*/ 658 h 662"/>
                <a:gd name="T62" fmla="*/ 592 w 1498"/>
                <a:gd name="T63" fmla="*/ 635 h 662"/>
                <a:gd name="T64" fmla="*/ 470 w 1498"/>
                <a:gd name="T65" fmla="*/ 589 h 662"/>
                <a:gd name="T66" fmla="*/ 358 w 1498"/>
                <a:gd name="T67" fmla="*/ 524 h 662"/>
                <a:gd name="T68" fmla="*/ 259 w 1498"/>
                <a:gd name="T69" fmla="*/ 441 h 662"/>
                <a:gd name="T70" fmla="*/ 176 w 1498"/>
                <a:gd name="T71" fmla="*/ 341 h 662"/>
                <a:gd name="T72" fmla="*/ 111 w 1498"/>
                <a:gd name="T73" fmla="*/ 229 h 662"/>
                <a:gd name="T74" fmla="*/ 0 w 1498"/>
                <a:gd name="T75" fmla="*/ 441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98" h="662">
                  <a:moveTo>
                    <a:pt x="0" y="0"/>
                  </a:moveTo>
                  <a:lnTo>
                    <a:pt x="444" y="0"/>
                  </a:lnTo>
                  <a:lnTo>
                    <a:pt x="444" y="111"/>
                  </a:lnTo>
                  <a:lnTo>
                    <a:pt x="183" y="111"/>
                  </a:lnTo>
                  <a:lnTo>
                    <a:pt x="203" y="165"/>
                  </a:lnTo>
                  <a:lnTo>
                    <a:pt x="228" y="216"/>
                  </a:lnTo>
                  <a:lnTo>
                    <a:pt x="258" y="265"/>
                  </a:lnTo>
                  <a:lnTo>
                    <a:pt x="291" y="311"/>
                  </a:lnTo>
                  <a:lnTo>
                    <a:pt x="328" y="353"/>
                  </a:lnTo>
                  <a:lnTo>
                    <a:pt x="369" y="392"/>
                  </a:lnTo>
                  <a:lnTo>
                    <a:pt x="413" y="427"/>
                  </a:lnTo>
                  <a:lnTo>
                    <a:pt x="461" y="460"/>
                  </a:lnTo>
                  <a:lnTo>
                    <a:pt x="510" y="487"/>
                  </a:lnTo>
                  <a:lnTo>
                    <a:pt x="563" y="509"/>
                  </a:lnTo>
                  <a:lnTo>
                    <a:pt x="617" y="527"/>
                  </a:lnTo>
                  <a:lnTo>
                    <a:pt x="674" y="541"/>
                  </a:lnTo>
                  <a:lnTo>
                    <a:pt x="731" y="549"/>
                  </a:lnTo>
                  <a:lnTo>
                    <a:pt x="791" y="551"/>
                  </a:lnTo>
                  <a:lnTo>
                    <a:pt x="849" y="549"/>
                  </a:lnTo>
                  <a:lnTo>
                    <a:pt x="906" y="541"/>
                  </a:lnTo>
                  <a:lnTo>
                    <a:pt x="960" y="528"/>
                  </a:lnTo>
                  <a:lnTo>
                    <a:pt x="1013" y="510"/>
                  </a:lnTo>
                  <a:lnTo>
                    <a:pt x="1063" y="487"/>
                  </a:lnTo>
                  <a:lnTo>
                    <a:pt x="1111" y="460"/>
                  </a:lnTo>
                  <a:lnTo>
                    <a:pt x="1156" y="428"/>
                  </a:lnTo>
                  <a:lnTo>
                    <a:pt x="1197" y="393"/>
                  </a:lnTo>
                  <a:lnTo>
                    <a:pt x="1236" y="353"/>
                  </a:lnTo>
                  <a:lnTo>
                    <a:pt x="1271" y="310"/>
                  </a:lnTo>
                  <a:lnTo>
                    <a:pt x="1303" y="263"/>
                  </a:lnTo>
                  <a:lnTo>
                    <a:pt x="1330" y="213"/>
                  </a:lnTo>
                  <a:lnTo>
                    <a:pt x="1354" y="160"/>
                  </a:lnTo>
                  <a:lnTo>
                    <a:pt x="1373" y="104"/>
                  </a:lnTo>
                  <a:lnTo>
                    <a:pt x="1388" y="44"/>
                  </a:lnTo>
                  <a:lnTo>
                    <a:pt x="1393" y="31"/>
                  </a:lnTo>
                  <a:lnTo>
                    <a:pt x="1401" y="19"/>
                  </a:lnTo>
                  <a:lnTo>
                    <a:pt x="1411" y="10"/>
                  </a:lnTo>
                  <a:lnTo>
                    <a:pt x="1424" y="3"/>
                  </a:lnTo>
                  <a:lnTo>
                    <a:pt x="1438" y="1"/>
                  </a:lnTo>
                  <a:lnTo>
                    <a:pt x="1454" y="1"/>
                  </a:lnTo>
                  <a:lnTo>
                    <a:pt x="1468" y="6"/>
                  </a:lnTo>
                  <a:lnTo>
                    <a:pt x="1480" y="14"/>
                  </a:lnTo>
                  <a:lnTo>
                    <a:pt x="1489" y="25"/>
                  </a:lnTo>
                  <a:lnTo>
                    <a:pt x="1495" y="38"/>
                  </a:lnTo>
                  <a:lnTo>
                    <a:pt x="1498" y="52"/>
                  </a:lnTo>
                  <a:lnTo>
                    <a:pt x="1497" y="66"/>
                  </a:lnTo>
                  <a:lnTo>
                    <a:pt x="1481" y="132"/>
                  </a:lnTo>
                  <a:lnTo>
                    <a:pt x="1460" y="194"/>
                  </a:lnTo>
                  <a:lnTo>
                    <a:pt x="1434" y="253"/>
                  </a:lnTo>
                  <a:lnTo>
                    <a:pt x="1405" y="309"/>
                  </a:lnTo>
                  <a:lnTo>
                    <a:pt x="1371" y="362"/>
                  </a:lnTo>
                  <a:lnTo>
                    <a:pt x="1334" y="411"/>
                  </a:lnTo>
                  <a:lnTo>
                    <a:pt x="1292" y="457"/>
                  </a:lnTo>
                  <a:lnTo>
                    <a:pt x="1248" y="498"/>
                  </a:lnTo>
                  <a:lnTo>
                    <a:pt x="1199" y="535"/>
                  </a:lnTo>
                  <a:lnTo>
                    <a:pt x="1149" y="567"/>
                  </a:lnTo>
                  <a:lnTo>
                    <a:pt x="1094" y="595"/>
                  </a:lnTo>
                  <a:lnTo>
                    <a:pt x="1038" y="619"/>
                  </a:lnTo>
                  <a:lnTo>
                    <a:pt x="979" y="637"/>
                  </a:lnTo>
                  <a:lnTo>
                    <a:pt x="918" y="651"/>
                  </a:lnTo>
                  <a:lnTo>
                    <a:pt x="855" y="659"/>
                  </a:lnTo>
                  <a:lnTo>
                    <a:pt x="791" y="662"/>
                  </a:lnTo>
                  <a:lnTo>
                    <a:pt x="723" y="658"/>
                  </a:lnTo>
                  <a:lnTo>
                    <a:pt x="656" y="649"/>
                  </a:lnTo>
                  <a:lnTo>
                    <a:pt x="592" y="635"/>
                  </a:lnTo>
                  <a:lnTo>
                    <a:pt x="529" y="615"/>
                  </a:lnTo>
                  <a:lnTo>
                    <a:pt x="470" y="589"/>
                  </a:lnTo>
                  <a:lnTo>
                    <a:pt x="412" y="559"/>
                  </a:lnTo>
                  <a:lnTo>
                    <a:pt x="358" y="524"/>
                  </a:lnTo>
                  <a:lnTo>
                    <a:pt x="306" y="485"/>
                  </a:lnTo>
                  <a:lnTo>
                    <a:pt x="259" y="441"/>
                  </a:lnTo>
                  <a:lnTo>
                    <a:pt x="215" y="393"/>
                  </a:lnTo>
                  <a:lnTo>
                    <a:pt x="176" y="341"/>
                  </a:lnTo>
                  <a:lnTo>
                    <a:pt x="141" y="287"/>
                  </a:lnTo>
                  <a:lnTo>
                    <a:pt x="111" y="229"/>
                  </a:lnTo>
                  <a:lnTo>
                    <a:pt x="111" y="441"/>
                  </a:lnTo>
                  <a:lnTo>
                    <a:pt x="0" y="44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10">
              <a:extLst>
                <a:ext uri="{FF2B5EF4-FFF2-40B4-BE49-F238E27FC236}">
                  <a16:creationId xmlns:a16="http://schemas.microsoft.com/office/drawing/2014/main" id="{1CDEB710-5CDC-5AF0-FE5C-6D36BEB21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9026" y="4497388"/>
              <a:ext cx="265113" cy="106362"/>
            </a:xfrm>
            <a:custGeom>
              <a:avLst/>
              <a:gdLst>
                <a:gd name="T0" fmla="*/ 799 w 1499"/>
                <a:gd name="T1" fmla="*/ 3 h 606"/>
                <a:gd name="T2" fmla="*/ 923 w 1499"/>
                <a:gd name="T3" fmla="*/ 25 h 606"/>
                <a:gd name="T4" fmla="*/ 1038 w 1499"/>
                <a:gd name="T5" fmla="*/ 66 h 606"/>
                <a:gd name="T6" fmla="*/ 1145 w 1499"/>
                <a:gd name="T7" fmla="*/ 127 h 606"/>
                <a:gd name="T8" fmla="*/ 1240 w 1499"/>
                <a:gd name="T9" fmla="*/ 204 h 606"/>
                <a:gd name="T10" fmla="*/ 1322 w 1499"/>
                <a:gd name="T11" fmla="*/ 297 h 606"/>
                <a:gd name="T12" fmla="*/ 1388 w 1499"/>
                <a:gd name="T13" fmla="*/ 403 h 606"/>
                <a:gd name="T14" fmla="*/ 1499 w 1499"/>
                <a:gd name="T15" fmla="*/ 166 h 606"/>
                <a:gd name="T16" fmla="*/ 1055 w 1499"/>
                <a:gd name="T17" fmla="*/ 606 h 606"/>
                <a:gd name="T18" fmla="*/ 1309 w 1499"/>
                <a:gd name="T19" fmla="*/ 496 h 606"/>
                <a:gd name="T20" fmla="*/ 1255 w 1499"/>
                <a:gd name="T21" fmla="*/ 395 h 606"/>
                <a:gd name="T22" fmla="*/ 1186 w 1499"/>
                <a:gd name="T23" fmla="*/ 306 h 606"/>
                <a:gd name="T24" fmla="*/ 1103 w 1499"/>
                <a:gd name="T25" fmla="*/ 233 h 606"/>
                <a:gd name="T26" fmla="*/ 1008 w 1499"/>
                <a:gd name="T27" fmla="*/ 175 h 606"/>
                <a:gd name="T28" fmla="*/ 904 w 1499"/>
                <a:gd name="T29" fmla="*/ 135 h 606"/>
                <a:gd name="T30" fmla="*/ 793 w 1499"/>
                <a:gd name="T31" fmla="*/ 114 h 606"/>
                <a:gd name="T32" fmla="*/ 674 w 1499"/>
                <a:gd name="T33" fmla="*/ 114 h 606"/>
                <a:gd name="T34" fmla="*/ 556 w 1499"/>
                <a:gd name="T35" fmla="*/ 137 h 606"/>
                <a:gd name="T36" fmla="*/ 445 w 1499"/>
                <a:gd name="T37" fmla="*/ 179 h 606"/>
                <a:gd name="T38" fmla="*/ 344 w 1499"/>
                <a:gd name="T39" fmla="*/ 240 h 606"/>
                <a:gd name="T40" fmla="*/ 255 w 1499"/>
                <a:gd name="T41" fmla="*/ 317 h 606"/>
                <a:gd name="T42" fmla="*/ 183 w 1499"/>
                <a:gd name="T43" fmla="*/ 408 h 606"/>
                <a:gd name="T44" fmla="*/ 128 w 1499"/>
                <a:gd name="T45" fmla="*/ 511 h 606"/>
                <a:gd name="T46" fmla="*/ 103 w 1499"/>
                <a:gd name="T47" fmla="*/ 580 h 606"/>
                <a:gd name="T48" fmla="*/ 82 w 1499"/>
                <a:gd name="T49" fmla="*/ 600 h 606"/>
                <a:gd name="T50" fmla="*/ 54 w 1499"/>
                <a:gd name="T51" fmla="*/ 606 h 606"/>
                <a:gd name="T52" fmla="*/ 26 w 1499"/>
                <a:gd name="T53" fmla="*/ 598 h 606"/>
                <a:gd name="T54" fmla="*/ 7 w 1499"/>
                <a:gd name="T55" fmla="*/ 578 h 606"/>
                <a:gd name="T56" fmla="*/ 0 w 1499"/>
                <a:gd name="T57" fmla="*/ 551 h 606"/>
                <a:gd name="T58" fmla="*/ 22 w 1499"/>
                <a:gd name="T59" fmla="*/ 478 h 606"/>
                <a:gd name="T60" fmla="*/ 76 w 1499"/>
                <a:gd name="T61" fmla="*/ 370 h 606"/>
                <a:gd name="T62" fmla="*/ 145 w 1499"/>
                <a:gd name="T63" fmla="*/ 273 h 606"/>
                <a:gd name="T64" fmla="*/ 229 w 1499"/>
                <a:gd name="T65" fmla="*/ 188 h 606"/>
                <a:gd name="T66" fmla="*/ 326 w 1499"/>
                <a:gd name="T67" fmla="*/ 117 h 606"/>
                <a:gd name="T68" fmla="*/ 434 w 1499"/>
                <a:gd name="T69" fmla="*/ 61 h 606"/>
                <a:gd name="T70" fmla="*/ 550 w 1499"/>
                <a:gd name="T71" fmla="*/ 23 h 606"/>
                <a:gd name="T72" fmla="*/ 672 w 1499"/>
                <a:gd name="T73" fmla="*/ 3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9" h="606">
                  <a:moveTo>
                    <a:pt x="736" y="0"/>
                  </a:moveTo>
                  <a:lnTo>
                    <a:pt x="799" y="3"/>
                  </a:lnTo>
                  <a:lnTo>
                    <a:pt x="862" y="11"/>
                  </a:lnTo>
                  <a:lnTo>
                    <a:pt x="923" y="25"/>
                  </a:lnTo>
                  <a:lnTo>
                    <a:pt x="982" y="43"/>
                  </a:lnTo>
                  <a:lnTo>
                    <a:pt x="1038" y="66"/>
                  </a:lnTo>
                  <a:lnTo>
                    <a:pt x="1093" y="95"/>
                  </a:lnTo>
                  <a:lnTo>
                    <a:pt x="1145" y="127"/>
                  </a:lnTo>
                  <a:lnTo>
                    <a:pt x="1194" y="164"/>
                  </a:lnTo>
                  <a:lnTo>
                    <a:pt x="1240" y="204"/>
                  </a:lnTo>
                  <a:lnTo>
                    <a:pt x="1283" y="249"/>
                  </a:lnTo>
                  <a:lnTo>
                    <a:pt x="1322" y="297"/>
                  </a:lnTo>
                  <a:lnTo>
                    <a:pt x="1356" y="348"/>
                  </a:lnTo>
                  <a:lnTo>
                    <a:pt x="1388" y="403"/>
                  </a:lnTo>
                  <a:lnTo>
                    <a:pt x="1388" y="166"/>
                  </a:lnTo>
                  <a:lnTo>
                    <a:pt x="1499" y="166"/>
                  </a:lnTo>
                  <a:lnTo>
                    <a:pt x="1499" y="606"/>
                  </a:lnTo>
                  <a:lnTo>
                    <a:pt x="1055" y="606"/>
                  </a:lnTo>
                  <a:lnTo>
                    <a:pt x="1055" y="496"/>
                  </a:lnTo>
                  <a:lnTo>
                    <a:pt x="1309" y="496"/>
                  </a:lnTo>
                  <a:lnTo>
                    <a:pt x="1284" y="444"/>
                  </a:lnTo>
                  <a:lnTo>
                    <a:pt x="1255" y="395"/>
                  </a:lnTo>
                  <a:lnTo>
                    <a:pt x="1222" y="349"/>
                  </a:lnTo>
                  <a:lnTo>
                    <a:pt x="1186" y="306"/>
                  </a:lnTo>
                  <a:lnTo>
                    <a:pt x="1145" y="268"/>
                  </a:lnTo>
                  <a:lnTo>
                    <a:pt x="1103" y="233"/>
                  </a:lnTo>
                  <a:lnTo>
                    <a:pt x="1057" y="202"/>
                  </a:lnTo>
                  <a:lnTo>
                    <a:pt x="1008" y="175"/>
                  </a:lnTo>
                  <a:lnTo>
                    <a:pt x="958" y="153"/>
                  </a:lnTo>
                  <a:lnTo>
                    <a:pt x="904" y="135"/>
                  </a:lnTo>
                  <a:lnTo>
                    <a:pt x="850" y="122"/>
                  </a:lnTo>
                  <a:lnTo>
                    <a:pt x="793" y="114"/>
                  </a:lnTo>
                  <a:lnTo>
                    <a:pt x="736" y="112"/>
                  </a:lnTo>
                  <a:lnTo>
                    <a:pt x="674" y="114"/>
                  </a:lnTo>
                  <a:lnTo>
                    <a:pt x="615" y="123"/>
                  </a:lnTo>
                  <a:lnTo>
                    <a:pt x="556" y="137"/>
                  </a:lnTo>
                  <a:lnTo>
                    <a:pt x="500" y="156"/>
                  </a:lnTo>
                  <a:lnTo>
                    <a:pt x="445" y="179"/>
                  </a:lnTo>
                  <a:lnTo>
                    <a:pt x="394" y="208"/>
                  </a:lnTo>
                  <a:lnTo>
                    <a:pt x="344" y="240"/>
                  </a:lnTo>
                  <a:lnTo>
                    <a:pt x="298" y="277"/>
                  </a:lnTo>
                  <a:lnTo>
                    <a:pt x="255" y="317"/>
                  </a:lnTo>
                  <a:lnTo>
                    <a:pt x="217" y="361"/>
                  </a:lnTo>
                  <a:lnTo>
                    <a:pt x="183" y="408"/>
                  </a:lnTo>
                  <a:lnTo>
                    <a:pt x="153" y="458"/>
                  </a:lnTo>
                  <a:lnTo>
                    <a:pt x="128" y="511"/>
                  </a:lnTo>
                  <a:lnTo>
                    <a:pt x="109" y="567"/>
                  </a:lnTo>
                  <a:lnTo>
                    <a:pt x="103" y="580"/>
                  </a:lnTo>
                  <a:lnTo>
                    <a:pt x="94" y="591"/>
                  </a:lnTo>
                  <a:lnTo>
                    <a:pt x="82" y="600"/>
                  </a:lnTo>
                  <a:lnTo>
                    <a:pt x="69" y="605"/>
                  </a:lnTo>
                  <a:lnTo>
                    <a:pt x="54" y="606"/>
                  </a:lnTo>
                  <a:lnTo>
                    <a:pt x="40" y="604"/>
                  </a:lnTo>
                  <a:lnTo>
                    <a:pt x="26" y="598"/>
                  </a:lnTo>
                  <a:lnTo>
                    <a:pt x="15" y="589"/>
                  </a:lnTo>
                  <a:lnTo>
                    <a:pt x="7" y="578"/>
                  </a:lnTo>
                  <a:lnTo>
                    <a:pt x="2" y="565"/>
                  </a:lnTo>
                  <a:lnTo>
                    <a:pt x="0" y="551"/>
                  </a:lnTo>
                  <a:lnTo>
                    <a:pt x="2" y="536"/>
                  </a:lnTo>
                  <a:lnTo>
                    <a:pt x="22" y="478"/>
                  </a:lnTo>
                  <a:lnTo>
                    <a:pt x="46" y="423"/>
                  </a:lnTo>
                  <a:lnTo>
                    <a:pt x="76" y="370"/>
                  </a:lnTo>
                  <a:lnTo>
                    <a:pt x="108" y="320"/>
                  </a:lnTo>
                  <a:lnTo>
                    <a:pt x="145" y="273"/>
                  </a:lnTo>
                  <a:lnTo>
                    <a:pt x="186" y="229"/>
                  </a:lnTo>
                  <a:lnTo>
                    <a:pt x="229" y="188"/>
                  </a:lnTo>
                  <a:lnTo>
                    <a:pt x="276" y="151"/>
                  </a:lnTo>
                  <a:lnTo>
                    <a:pt x="326" y="117"/>
                  </a:lnTo>
                  <a:lnTo>
                    <a:pt x="378" y="88"/>
                  </a:lnTo>
                  <a:lnTo>
                    <a:pt x="434" y="61"/>
                  </a:lnTo>
                  <a:lnTo>
                    <a:pt x="490" y="40"/>
                  </a:lnTo>
                  <a:lnTo>
                    <a:pt x="550" y="23"/>
                  </a:lnTo>
                  <a:lnTo>
                    <a:pt x="611" y="10"/>
                  </a:lnTo>
                  <a:lnTo>
                    <a:pt x="672" y="3"/>
                  </a:lnTo>
                  <a:lnTo>
                    <a:pt x="7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11">
              <a:extLst>
                <a:ext uri="{FF2B5EF4-FFF2-40B4-BE49-F238E27FC236}">
                  <a16:creationId xmlns:a16="http://schemas.microsoft.com/office/drawing/2014/main" id="{DF0606E1-BC57-AF1F-54E1-837FCBB8A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2813" y="4254500"/>
              <a:ext cx="587375" cy="388937"/>
            </a:xfrm>
            <a:custGeom>
              <a:avLst/>
              <a:gdLst>
                <a:gd name="T0" fmla="*/ 2191 w 3330"/>
                <a:gd name="T1" fmla="*/ 50 h 2204"/>
                <a:gd name="T2" fmla="*/ 2509 w 3330"/>
                <a:gd name="T3" fmla="*/ 235 h 2204"/>
                <a:gd name="T4" fmla="*/ 2732 w 3330"/>
                <a:gd name="T5" fmla="*/ 527 h 2204"/>
                <a:gd name="T6" fmla="*/ 2829 w 3330"/>
                <a:gd name="T7" fmla="*/ 893 h 2204"/>
                <a:gd name="T8" fmla="*/ 3087 w 3330"/>
                <a:gd name="T9" fmla="*/ 1027 h 2204"/>
                <a:gd name="T10" fmla="*/ 3264 w 3330"/>
                <a:gd name="T11" fmla="*/ 1255 h 2204"/>
                <a:gd name="T12" fmla="*/ 3330 w 3330"/>
                <a:gd name="T13" fmla="*/ 1542 h 2204"/>
                <a:gd name="T14" fmla="*/ 3258 w 3330"/>
                <a:gd name="T15" fmla="*/ 1840 h 2204"/>
                <a:gd name="T16" fmla="*/ 3067 w 3330"/>
                <a:gd name="T17" fmla="*/ 2069 h 2204"/>
                <a:gd name="T18" fmla="*/ 2789 w 3330"/>
                <a:gd name="T19" fmla="*/ 2192 h 2204"/>
                <a:gd name="T20" fmla="*/ 2618 w 3330"/>
                <a:gd name="T21" fmla="*/ 2182 h 2204"/>
                <a:gd name="T22" fmla="*/ 2630 w 3330"/>
                <a:gd name="T23" fmla="*/ 2105 h 2204"/>
                <a:gd name="T24" fmla="*/ 2827 w 3330"/>
                <a:gd name="T25" fmla="*/ 2069 h 2204"/>
                <a:gd name="T26" fmla="*/ 3056 w 3330"/>
                <a:gd name="T27" fmla="*/ 1932 h 2204"/>
                <a:gd name="T28" fmla="*/ 3194 w 3330"/>
                <a:gd name="T29" fmla="*/ 1706 h 2204"/>
                <a:gd name="T30" fmla="*/ 3207 w 3330"/>
                <a:gd name="T31" fmla="*/ 1430 h 2204"/>
                <a:gd name="T32" fmla="*/ 3089 w 3330"/>
                <a:gd name="T33" fmla="*/ 1185 h 2204"/>
                <a:gd name="T34" fmla="*/ 2872 w 3330"/>
                <a:gd name="T35" fmla="*/ 1024 h 2204"/>
                <a:gd name="T36" fmla="*/ 2735 w 3330"/>
                <a:gd name="T37" fmla="*/ 988 h 2204"/>
                <a:gd name="T38" fmla="*/ 2605 w 3330"/>
                <a:gd name="T39" fmla="*/ 984 h 2204"/>
                <a:gd name="T40" fmla="*/ 2498 w 3330"/>
                <a:gd name="T41" fmla="*/ 993 h 2204"/>
                <a:gd name="T42" fmla="*/ 2443 w 3330"/>
                <a:gd name="T43" fmla="*/ 946 h 2204"/>
                <a:gd name="T44" fmla="*/ 2475 w 3330"/>
                <a:gd name="T45" fmla="*/ 887 h 2204"/>
                <a:gd name="T46" fmla="*/ 2678 w 3330"/>
                <a:gd name="T47" fmla="*/ 874 h 2204"/>
                <a:gd name="T48" fmla="*/ 2646 w 3330"/>
                <a:gd name="T49" fmla="*/ 607 h 2204"/>
                <a:gd name="T50" fmla="*/ 2451 w 3330"/>
                <a:gd name="T51" fmla="*/ 333 h 2204"/>
                <a:gd name="T52" fmla="*/ 2165 w 3330"/>
                <a:gd name="T53" fmla="*/ 158 h 2204"/>
                <a:gd name="T54" fmla="*/ 1826 w 3330"/>
                <a:gd name="T55" fmla="*/ 113 h 2204"/>
                <a:gd name="T56" fmla="*/ 1513 w 3330"/>
                <a:gd name="T57" fmla="*/ 202 h 2204"/>
                <a:gd name="T58" fmla="*/ 1252 w 3330"/>
                <a:gd name="T59" fmla="*/ 399 h 2204"/>
                <a:gd name="T60" fmla="*/ 1339 w 3330"/>
                <a:gd name="T61" fmla="*/ 615 h 2204"/>
                <a:gd name="T62" fmla="*/ 1384 w 3330"/>
                <a:gd name="T63" fmla="*/ 844 h 2204"/>
                <a:gd name="T64" fmla="*/ 1315 w 3330"/>
                <a:gd name="T65" fmla="*/ 880 h 2204"/>
                <a:gd name="T66" fmla="*/ 1273 w 3330"/>
                <a:gd name="T67" fmla="*/ 782 h 2204"/>
                <a:gd name="T68" fmla="*/ 1192 w 3330"/>
                <a:gd name="T69" fmla="*/ 587 h 2204"/>
                <a:gd name="T70" fmla="*/ 1047 w 3330"/>
                <a:gd name="T71" fmla="*/ 476 h 2204"/>
                <a:gd name="T72" fmla="*/ 974 w 3330"/>
                <a:gd name="T73" fmla="*/ 451 h 2204"/>
                <a:gd name="T74" fmla="*/ 888 w 3330"/>
                <a:gd name="T75" fmla="*/ 441 h 2204"/>
                <a:gd name="T76" fmla="*/ 666 w 3330"/>
                <a:gd name="T77" fmla="*/ 510 h 2204"/>
                <a:gd name="T78" fmla="*/ 526 w 3330"/>
                <a:gd name="T79" fmla="*/ 687 h 2204"/>
                <a:gd name="T80" fmla="*/ 501 w 3330"/>
                <a:gd name="T81" fmla="*/ 840 h 2204"/>
                <a:gd name="T82" fmla="*/ 468 w 3330"/>
                <a:gd name="T83" fmla="*/ 932 h 2204"/>
                <a:gd name="T84" fmla="*/ 260 w 3330"/>
                <a:gd name="T85" fmla="*/ 1098 h 2204"/>
                <a:gd name="T86" fmla="*/ 134 w 3330"/>
                <a:gd name="T87" fmla="*/ 1338 h 2204"/>
                <a:gd name="T88" fmla="*/ 123 w 3330"/>
                <a:gd name="T89" fmla="*/ 1617 h 2204"/>
                <a:gd name="T90" fmla="*/ 248 w 3330"/>
                <a:gd name="T91" fmla="*/ 1876 h 2204"/>
                <a:gd name="T92" fmla="*/ 479 w 3330"/>
                <a:gd name="T93" fmla="*/ 2047 h 2204"/>
                <a:gd name="T94" fmla="*/ 731 w 3330"/>
                <a:gd name="T95" fmla="*/ 2097 h 2204"/>
                <a:gd name="T96" fmla="*/ 766 w 3330"/>
                <a:gd name="T97" fmla="*/ 2167 h 2204"/>
                <a:gd name="T98" fmla="*/ 648 w 3330"/>
                <a:gd name="T99" fmla="*/ 2201 h 2204"/>
                <a:gd name="T100" fmla="*/ 353 w 3330"/>
                <a:gd name="T101" fmla="*/ 2108 h 2204"/>
                <a:gd name="T102" fmla="*/ 130 w 3330"/>
                <a:gd name="T103" fmla="*/ 1904 h 2204"/>
                <a:gd name="T104" fmla="*/ 11 w 3330"/>
                <a:gd name="T105" fmla="*/ 1624 h 2204"/>
                <a:gd name="T106" fmla="*/ 24 w 3330"/>
                <a:gd name="T107" fmla="*/ 1316 h 2204"/>
                <a:gd name="T108" fmla="*/ 160 w 3330"/>
                <a:gd name="T109" fmla="*/ 1045 h 2204"/>
                <a:gd name="T110" fmla="*/ 390 w 3330"/>
                <a:gd name="T111" fmla="*/ 847 h 2204"/>
                <a:gd name="T112" fmla="*/ 433 w 3330"/>
                <a:gd name="T113" fmla="*/ 622 h 2204"/>
                <a:gd name="T114" fmla="*/ 593 w 3330"/>
                <a:gd name="T115" fmla="*/ 427 h 2204"/>
                <a:gd name="T116" fmla="*/ 834 w 3330"/>
                <a:gd name="T117" fmla="*/ 334 h 2204"/>
                <a:gd name="T118" fmla="*/ 999 w 3330"/>
                <a:gd name="T119" fmla="*/ 344 h 2204"/>
                <a:gd name="T120" fmla="*/ 1111 w 3330"/>
                <a:gd name="T121" fmla="*/ 384 h 2204"/>
                <a:gd name="T122" fmla="*/ 1313 w 3330"/>
                <a:gd name="T123" fmla="*/ 193 h 2204"/>
                <a:gd name="T124" fmla="*/ 1620 w 3330"/>
                <a:gd name="T125" fmla="*/ 40 h 2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30" h="2204">
                  <a:moveTo>
                    <a:pt x="1892" y="0"/>
                  </a:moveTo>
                  <a:lnTo>
                    <a:pt x="1969" y="4"/>
                  </a:lnTo>
                  <a:lnTo>
                    <a:pt x="2045" y="13"/>
                  </a:lnTo>
                  <a:lnTo>
                    <a:pt x="2119" y="29"/>
                  </a:lnTo>
                  <a:lnTo>
                    <a:pt x="2191" y="50"/>
                  </a:lnTo>
                  <a:lnTo>
                    <a:pt x="2260" y="77"/>
                  </a:lnTo>
                  <a:lnTo>
                    <a:pt x="2327" y="109"/>
                  </a:lnTo>
                  <a:lnTo>
                    <a:pt x="2391" y="147"/>
                  </a:lnTo>
                  <a:lnTo>
                    <a:pt x="2451" y="189"/>
                  </a:lnTo>
                  <a:lnTo>
                    <a:pt x="2509" y="235"/>
                  </a:lnTo>
                  <a:lnTo>
                    <a:pt x="2562" y="287"/>
                  </a:lnTo>
                  <a:lnTo>
                    <a:pt x="2611" y="342"/>
                  </a:lnTo>
                  <a:lnTo>
                    <a:pt x="2656" y="400"/>
                  </a:lnTo>
                  <a:lnTo>
                    <a:pt x="2696" y="462"/>
                  </a:lnTo>
                  <a:lnTo>
                    <a:pt x="2732" y="527"/>
                  </a:lnTo>
                  <a:lnTo>
                    <a:pt x="2763" y="595"/>
                  </a:lnTo>
                  <a:lnTo>
                    <a:pt x="2788" y="666"/>
                  </a:lnTo>
                  <a:lnTo>
                    <a:pt x="2807" y="739"/>
                  </a:lnTo>
                  <a:lnTo>
                    <a:pt x="2821" y="815"/>
                  </a:lnTo>
                  <a:lnTo>
                    <a:pt x="2829" y="893"/>
                  </a:lnTo>
                  <a:lnTo>
                    <a:pt x="2886" y="911"/>
                  </a:lnTo>
                  <a:lnTo>
                    <a:pt x="2940" y="933"/>
                  </a:lnTo>
                  <a:lnTo>
                    <a:pt x="2992" y="960"/>
                  </a:lnTo>
                  <a:lnTo>
                    <a:pt x="3041" y="992"/>
                  </a:lnTo>
                  <a:lnTo>
                    <a:pt x="3087" y="1027"/>
                  </a:lnTo>
                  <a:lnTo>
                    <a:pt x="3130" y="1067"/>
                  </a:lnTo>
                  <a:lnTo>
                    <a:pt x="3170" y="1109"/>
                  </a:lnTo>
                  <a:lnTo>
                    <a:pt x="3205" y="1155"/>
                  </a:lnTo>
                  <a:lnTo>
                    <a:pt x="3237" y="1204"/>
                  </a:lnTo>
                  <a:lnTo>
                    <a:pt x="3264" y="1255"/>
                  </a:lnTo>
                  <a:lnTo>
                    <a:pt x="3288" y="1309"/>
                  </a:lnTo>
                  <a:lnTo>
                    <a:pt x="3306" y="1365"/>
                  </a:lnTo>
                  <a:lnTo>
                    <a:pt x="3319" y="1422"/>
                  </a:lnTo>
                  <a:lnTo>
                    <a:pt x="3327" y="1482"/>
                  </a:lnTo>
                  <a:lnTo>
                    <a:pt x="3330" y="1542"/>
                  </a:lnTo>
                  <a:lnTo>
                    <a:pt x="3327" y="1606"/>
                  </a:lnTo>
                  <a:lnTo>
                    <a:pt x="3318" y="1667"/>
                  </a:lnTo>
                  <a:lnTo>
                    <a:pt x="3304" y="1727"/>
                  </a:lnTo>
                  <a:lnTo>
                    <a:pt x="3284" y="1785"/>
                  </a:lnTo>
                  <a:lnTo>
                    <a:pt x="3258" y="1840"/>
                  </a:lnTo>
                  <a:lnTo>
                    <a:pt x="3228" y="1893"/>
                  </a:lnTo>
                  <a:lnTo>
                    <a:pt x="3194" y="1942"/>
                  </a:lnTo>
                  <a:lnTo>
                    <a:pt x="3155" y="1988"/>
                  </a:lnTo>
                  <a:lnTo>
                    <a:pt x="3112" y="2030"/>
                  </a:lnTo>
                  <a:lnTo>
                    <a:pt x="3067" y="2069"/>
                  </a:lnTo>
                  <a:lnTo>
                    <a:pt x="3016" y="2104"/>
                  </a:lnTo>
                  <a:lnTo>
                    <a:pt x="2964" y="2133"/>
                  </a:lnTo>
                  <a:lnTo>
                    <a:pt x="2908" y="2158"/>
                  </a:lnTo>
                  <a:lnTo>
                    <a:pt x="2850" y="2178"/>
                  </a:lnTo>
                  <a:lnTo>
                    <a:pt x="2789" y="2192"/>
                  </a:lnTo>
                  <a:lnTo>
                    <a:pt x="2727" y="2201"/>
                  </a:lnTo>
                  <a:lnTo>
                    <a:pt x="2663" y="2204"/>
                  </a:lnTo>
                  <a:lnTo>
                    <a:pt x="2645" y="2202"/>
                  </a:lnTo>
                  <a:lnTo>
                    <a:pt x="2630" y="2194"/>
                  </a:lnTo>
                  <a:lnTo>
                    <a:pt x="2618" y="2182"/>
                  </a:lnTo>
                  <a:lnTo>
                    <a:pt x="2610" y="2167"/>
                  </a:lnTo>
                  <a:lnTo>
                    <a:pt x="2606" y="2149"/>
                  </a:lnTo>
                  <a:lnTo>
                    <a:pt x="2610" y="2132"/>
                  </a:lnTo>
                  <a:lnTo>
                    <a:pt x="2618" y="2117"/>
                  </a:lnTo>
                  <a:lnTo>
                    <a:pt x="2630" y="2105"/>
                  </a:lnTo>
                  <a:lnTo>
                    <a:pt x="2645" y="2097"/>
                  </a:lnTo>
                  <a:lnTo>
                    <a:pt x="2663" y="2094"/>
                  </a:lnTo>
                  <a:lnTo>
                    <a:pt x="2720" y="2091"/>
                  </a:lnTo>
                  <a:lnTo>
                    <a:pt x="2775" y="2083"/>
                  </a:lnTo>
                  <a:lnTo>
                    <a:pt x="2827" y="2069"/>
                  </a:lnTo>
                  <a:lnTo>
                    <a:pt x="2879" y="2051"/>
                  </a:lnTo>
                  <a:lnTo>
                    <a:pt x="2927" y="2027"/>
                  </a:lnTo>
                  <a:lnTo>
                    <a:pt x="2974" y="1999"/>
                  </a:lnTo>
                  <a:lnTo>
                    <a:pt x="3016" y="1967"/>
                  </a:lnTo>
                  <a:lnTo>
                    <a:pt x="3056" y="1932"/>
                  </a:lnTo>
                  <a:lnTo>
                    <a:pt x="3092" y="1892"/>
                  </a:lnTo>
                  <a:lnTo>
                    <a:pt x="3124" y="1850"/>
                  </a:lnTo>
                  <a:lnTo>
                    <a:pt x="3151" y="1805"/>
                  </a:lnTo>
                  <a:lnTo>
                    <a:pt x="3175" y="1756"/>
                  </a:lnTo>
                  <a:lnTo>
                    <a:pt x="3194" y="1706"/>
                  </a:lnTo>
                  <a:lnTo>
                    <a:pt x="3208" y="1653"/>
                  </a:lnTo>
                  <a:lnTo>
                    <a:pt x="3216" y="1598"/>
                  </a:lnTo>
                  <a:lnTo>
                    <a:pt x="3219" y="1542"/>
                  </a:lnTo>
                  <a:lnTo>
                    <a:pt x="3216" y="1486"/>
                  </a:lnTo>
                  <a:lnTo>
                    <a:pt x="3207" y="1430"/>
                  </a:lnTo>
                  <a:lnTo>
                    <a:pt x="3194" y="1376"/>
                  </a:lnTo>
                  <a:lnTo>
                    <a:pt x="3175" y="1325"/>
                  </a:lnTo>
                  <a:lnTo>
                    <a:pt x="3150" y="1276"/>
                  </a:lnTo>
                  <a:lnTo>
                    <a:pt x="3122" y="1229"/>
                  </a:lnTo>
                  <a:lnTo>
                    <a:pt x="3089" y="1185"/>
                  </a:lnTo>
                  <a:lnTo>
                    <a:pt x="3053" y="1145"/>
                  </a:lnTo>
                  <a:lnTo>
                    <a:pt x="3012" y="1108"/>
                  </a:lnTo>
                  <a:lnTo>
                    <a:pt x="2969" y="1076"/>
                  </a:lnTo>
                  <a:lnTo>
                    <a:pt x="2922" y="1047"/>
                  </a:lnTo>
                  <a:lnTo>
                    <a:pt x="2872" y="1024"/>
                  </a:lnTo>
                  <a:lnTo>
                    <a:pt x="2820" y="1005"/>
                  </a:lnTo>
                  <a:lnTo>
                    <a:pt x="2766" y="992"/>
                  </a:lnTo>
                  <a:lnTo>
                    <a:pt x="2761" y="991"/>
                  </a:lnTo>
                  <a:lnTo>
                    <a:pt x="2751" y="990"/>
                  </a:lnTo>
                  <a:lnTo>
                    <a:pt x="2735" y="988"/>
                  </a:lnTo>
                  <a:lnTo>
                    <a:pt x="2715" y="987"/>
                  </a:lnTo>
                  <a:lnTo>
                    <a:pt x="2692" y="985"/>
                  </a:lnTo>
                  <a:lnTo>
                    <a:pt x="2666" y="984"/>
                  </a:lnTo>
                  <a:lnTo>
                    <a:pt x="2637" y="983"/>
                  </a:lnTo>
                  <a:lnTo>
                    <a:pt x="2605" y="984"/>
                  </a:lnTo>
                  <a:lnTo>
                    <a:pt x="2573" y="985"/>
                  </a:lnTo>
                  <a:lnTo>
                    <a:pt x="2540" y="988"/>
                  </a:lnTo>
                  <a:lnTo>
                    <a:pt x="2506" y="992"/>
                  </a:lnTo>
                  <a:lnTo>
                    <a:pt x="2502" y="992"/>
                  </a:lnTo>
                  <a:lnTo>
                    <a:pt x="2498" y="993"/>
                  </a:lnTo>
                  <a:lnTo>
                    <a:pt x="2481" y="990"/>
                  </a:lnTo>
                  <a:lnTo>
                    <a:pt x="2467" y="984"/>
                  </a:lnTo>
                  <a:lnTo>
                    <a:pt x="2456" y="974"/>
                  </a:lnTo>
                  <a:lnTo>
                    <a:pt x="2447" y="961"/>
                  </a:lnTo>
                  <a:lnTo>
                    <a:pt x="2443" y="946"/>
                  </a:lnTo>
                  <a:lnTo>
                    <a:pt x="2442" y="931"/>
                  </a:lnTo>
                  <a:lnTo>
                    <a:pt x="2446" y="917"/>
                  </a:lnTo>
                  <a:lnTo>
                    <a:pt x="2453" y="905"/>
                  </a:lnTo>
                  <a:lnTo>
                    <a:pt x="2462" y="895"/>
                  </a:lnTo>
                  <a:lnTo>
                    <a:pt x="2475" y="887"/>
                  </a:lnTo>
                  <a:lnTo>
                    <a:pt x="2489" y="883"/>
                  </a:lnTo>
                  <a:lnTo>
                    <a:pt x="2540" y="877"/>
                  </a:lnTo>
                  <a:lnTo>
                    <a:pt x="2589" y="874"/>
                  </a:lnTo>
                  <a:lnTo>
                    <a:pt x="2636" y="873"/>
                  </a:lnTo>
                  <a:lnTo>
                    <a:pt x="2678" y="874"/>
                  </a:lnTo>
                  <a:lnTo>
                    <a:pt x="2715" y="876"/>
                  </a:lnTo>
                  <a:lnTo>
                    <a:pt x="2706" y="805"/>
                  </a:lnTo>
                  <a:lnTo>
                    <a:pt x="2692" y="737"/>
                  </a:lnTo>
                  <a:lnTo>
                    <a:pt x="2672" y="671"/>
                  </a:lnTo>
                  <a:lnTo>
                    <a:pt x="2646" y="607"/>
                  </a:lnTo>
                  <a:lnTo>
                    <a:pt x="2616" y="546"/>
                  </a:lnTo>
                  <a:lnTo>
                    <a:pt x="2581" y="488"/>
                  </a:lnTo>
                  <a:lnTo>
                    <a:pt x="2542" y="433"/>
                  </a:lnTo>
                  <a:lnTo>
                    <a:pt x="2499" y="381"/>
                  </a:lnTo>
                  <a:lnTo>
                    <a:pt x="2451" y="333"/>
                  </a:lnTo>
                  <a:lnTo>
                    <a:pt x="2400" y="290"/>
                  </a:lnTo>
                  <a:lnTo>
                    <a:pt x="2345" y="249"/>
                  </a:lnTo>
                  <a:lnTo>
                    <a:pt x="2288" y="214"/>
                  </a:lnTo>
                  <a:lnTo>
                    <a:pt x="2228" y="183"/>
                  </a:lnTo>
                  <a:lnTo>
                    <a:pt x="2165" y="158"/>
                  </a:lnTo>
                  <a:lnTo>
                    <a:pt x="2099" y="137"/>
                  </a:lnTo>
                  <a:lnTo>
                    <a:pt x="2032" y="123"/>
                  </a:lnTo>
                  <a:lnTo>
                    <a:pt x="1963" y="114"/>
                  </a:lnTo>
                  <a:lnTo>
                    <a:pt x="1892" y="111"/>
                  </a:lnTo>
                  <a:lnTo>
                    <a:pt x="1826" y="113"/>
                  </a:lnTo>
                  <a:lnTo>
                    <a:pt x="1762" y="121"/>
                  </a:lnTo>
                  <a:lnTo>
                    <a:pt x="1697" y="134"/>
                  </a:lnTo>
                  <a:lnTo>
                    <a:pt x="1635" y="152"/>
                  </a:lnTo>
                  <a:lnTo>
                    <a:pt x="1573" y="175"/>
                  </a:lnTo>
                  <a:lnTo>
                    <a:pt x="1513" y="202"/>
                  </a:lnTo>
                  <a:lnTo>
                    <a:pt x="1455" y="233"/>
                  </a:lnTo>
                  <a:lnTo>
                    <a:pt x="1400" y="268"/>
                  </a:lnTo>
                  <a:lnTo>
                    <a:pt x="1347" y="309"/>
                  </a:lnTo>
                  <a:lnTo>
                    <a:pt x="1298" y="352"/>
                  </a:lnTo>
                  <a:lnTo>
                    <a:pt x="1252" y="399"/>
                  </a:lnTo>
                  <a:lnTo>
                    <a:pt x="1210" y="449"/>
                  </a:lnTo>
                  <a:lnTo>
                    <a:pt x="1248" y="485"/>
                  </a:lnTo>
                  <a:lnTo>
                    <a:pt x="1284" y="525"/>
                  </a:lnTo>
                  <a:lnTo>
                    <a:pt x="1314" y="568"/>
                  </a:lnTo>
                  <a:lnTo>
                    <a:pt x="1339" y="615"/>
                  </a:lnTo>
                  <a:lnTo>
                    <a:pt x="1360" y="664"/>
                  </a:lnTo>
                  <a:lnTo>
                    <a:pt x="1375" y="716"/>
                  </a:lnTo>
                  <a:lnTo>
                    <a:pt x="1384" y="770"/>
                  </a:lnTo>
                  <a:lnTo>
                    <a:pt x="1388" y="826"/>
                  </a:lnTo>
                  <a:lnTo>
                    <a:pt x="1384" y="844"/>
                  </a:lnTo>
                  <a:lnTo>
                    <a:pt x="1376" y="859"/>
                  </a:lnTo>
                  <a:lnTo>
                    <a:pt x="1364" y="872"/>
                  </a:lnTo>
                  <a:lnTo>
                    <a:pt x="1349" y="880"/>
                  </a:lnTo>
                  <a:lnTo>
                    <a:pt x="1332" y="882"/>
                  </a:lnTo>
                  <a:lnTo>
                    <a:pt x="1315" y="880"/>
                  </a:lnTo>
                  <a:lnTo>
                    <a:pt x="1299" y="872"/>
                  </a:lnTo>
                  <a:lnTo>
                    <a:pt x="1288" y="859"/>
                  </a:lnTo>
                  <a:lnTo>
                    <a:pt x="1280" y="844"/>
                  </a:lnTo>
                  <a:lnTo>
                    <a:pt x="1277" y="826"/>
                  </a:lnTo>
                  <a:lnTo>
                    <a:pt x="1273" y="782"/>
                  </a:lnTo>
                  <a:lnTo>
                    <a:pt x="1266" y="739"/>
                  </a:lnTo>
                  <a:lnTo>
                    <a:pt x="1254" y="698"/>
                  </a:lnTo>
                  <a:lnTo>
                    <a:pt x="1237" y="658"/>
                  </a:lnTo>
                  <a:lnTo>
                    <a:pt x="1217" y="622"/>
                  </a:lnTo>
                  <a:lnTo>
                    <a:pt x="1192" y="587"/>
                  </a:lnTo>
                  <a:lnTo>
                    <a:pt x="1163" y="556"/>
                  </a:lnTo>
                  <a:lnTo>
                    <a:pt x="1132" y="528"/>
                  </a:lnTo>
                  <a:lnTo>
                    <a:pt x="1098" y="503"/>
                  </a:lnTo>
                  <a:lnTo>
                    <a:pt x="1060" y="482"/>
                  </a:lnTo>
                  <a:lnTo>
                    <a:pt x="1047" y="476"/>
                  </a:lnTo>
                  <a:lnTo>
                    <a:pt x="1025" y="466"/>
                  </a:lnTo>
                  <a:lnTo>
                    <a:pt x="1002" y="458"/>
                  </a:lnTo>
                  <a:lnTo>
                    <a:pt x="999" y="458"/>
                  </a:lnTo>
                  <a:lnTo>
                    <a:pt x="996" y="457"/>
                  </a:lnTo>
                  <a:lnTo>
                    <a:pt x="974" y="451"/>
                  </a:lnTo>
                  <a:lnTo>
                    <a:pt x="952" y="447"/>
                  </a:lnTo>
                  <a:lnTo>
                    <a:pt x="946" y="446"/>
                  </a:lnTo>
                  <a:lnTo>
                    <a:pt x="939" y="445"/>
                  </a:lnTo>
                  <a:lnTo>
                    <a:pt x="913" y="442"/>
                  </a:lnTo>
                  <a:lnTo>
                    <a:pt x="888" y="441"/>
                  </a:lnTo>
                  <a:lnTo>
                    <a:pt x="840" y="444"/>
                  </a:lnTo>
                  <a:lnTo>
                    <a:pt x="792" y="453"/>
                  </a:lnTo>
                  <a:lnTo>
                    <a:pt x="748" y="467"/>
                  </a:lnTo>
                  <a:lnTo>
                    <a:pt x="705" y="486"/>
                  </a:lnTo>
                  <a:lnTo>
                    <a:pt x="666" y="510"/>
                  </a:lnTo>
                  <a:lnTo>
                    <a:pt x="630" y="539"/>
                  </a:lnTo>
                  <a:lnTo>
                    <a:pt x="597" y="571"/>
                  </a:lnTo>
                  <a:lnTo>
                    <a:pt x="569" y="607"/>
                  </a:lnTo>
                  <a:lnTo>
                    <a:pt x="545" y="646"/>
                  </a:lnTo>
                  <a:lnTo>
                    <a:pt x="526" y="687"/>
                  </a:lnTo>
                  <a:lnTo>
                    <a:pt x="512" y="732"/>
                  </a:lnTo>
                  <a:lnTo>
                    <a:pt x="503" y="778"/>
                  </a:lnTo>
                  <a:lnTo>
                    <a:pt x="500" y="826"/>
                  </a:lnTo>
                  <a:lnTo>
                    <a:pt x="500" y="833"/>
                  </a:lnTo>
                  <a:lnTo>
                    <a:pt x="501" y="840"/>
                  </a:lnTo>
                  <a:lnTo>
                    <a:pt x="502" y="851"/>
                  </a:lnTo>
                  <a:lnTo>
                    <a:pt x="501" y="862"/>
                  </a:lnTo>
                  <a:lnTo>
                    <a:pt x="500" y="882"/>
                  </a:lnTo>
                  <a:lnTo>
                    <a:pt x="500" y="917"/>
                  </a:lnTo>
                  <a:lnTo>
                    <a:pt x="468" y="932"/>
                  </a:lnTo>
                  <a:lnTo>
                    <a:pt x="422" y="957"/>
                  </a:lnTo>
                  <a:lnTo>
                    <a:pt x="377" y="987"/>
                  </a:lnTo>
                  <a:lnTo>
                    <a:pt x="335" y="1020"/>
                  </a:lnTo>
                  <a:lnTo>
                    <a:pt x="296" y="1058"/>
                  </a:lnTo>
                  <a:lnTo>
                    <a:pt x="260" y="1098"/>
                  </a:lnTo>
                  <a:lnTo>
                    <a:pt x="227" y="1142"/>
                  </a:lnTo>
                  <a:lnTo>
                    <a:pt x="198" y="1188"/>
                  </a:lnTo>
                  <a:lnTo>
                    <a:pt x="173" y="1237"/>
                  </a:lnTo>
                  <a:lnTo>
                    <a:pt x="151" y="1287"/>
                  </a:lnTo>
                  <a:lnTo>
                    <a:pt x="134" y="1338"/>
                  </a:lnTo>
                  <a:lnTo>
                    <a:pt x="121" y="1390"/>
                  </a:lnTo>
                  <a:lnTo>
                    <a:pt x="114" y="1443"/>
                  </a:lnTo>
                  <a:lnTo>
                    <a:pt x="111" y="1497"/>
                  </a:lnTo>
                  <a:lnTo>
                    <a:pt x="114" y="1558"/>
                  </a:lnTo>
                  <a:lnTo>
                    <a:pt x="123" y="1617"/>
                  </a:lnTo>
                  <a:lnTo>
                    <a:pt x="138" y="1674"/>
                  </a:lnTo>
                  <a:lnTo>
                    <a:pt x="158" y="1729"/>
                  </a:lnTo>
                  <a:lnTo>
                    <a:pt x="184" y="1781"/>
                  </a:lnTo>
                  <a:lnTo>
                    <a:pt x="214" y="1830"/>
                  </a:lnTo>
                  <a:lnTo>
                    <a:pt x="248" y="1876"/>
                  </a:lnTo>
                  <a:lnTo>
                    <a:pt x="288" y="1918"/>
                  </a:lnTo>
                  <a:lnTo>
                    <a:pt x="330" y="1957"/>
                  </a:lnTo>
                  <a:lnTo>
                    <a:pt x="376" y="1991"/>
                  </a:lnTo>
                  <a:lnTo>
                    <a:pt x="426" y="2021"/>
                  </a:lnTo>
                  <a:lnTo>
                    <a:pt x="479" y="2047"/>
                  </a:lnTo>
                  <a:lnTo>
                    <a:pt x="534" y="2067"/>
                  </a:lnTo>
                  <a:lnTo>
                    <a:pt x="591" y="2082"/>
                  </a:lnTo>
                  <a:lnTo>
                    <a:pt x="652" y="2091"/>
                  </a:lnTo>
                  <a:lnTo>
                    <a:pt x="713" y="2094"/>
                  </a:lnTo>
                  <a:lnTo>
                    <a:pt x="731" y="2097"/>
                  </a:lnTo>
                  <a:lnTo>
                    <a:pt x="746" y="2105"/>
                  </a:lnTo>
                  <a:lnTo>
                    <a:pt x="758" y="2117"/>
                  </a:lnTo>
                  <a:lnTo>
                    <a:pt x="766" y="2132"/>
                  </a:lnTo>
                  <a:lnTo>
                    <a:pt x="768" y="2149"/>
                  </a:lnTo>
                  <a:lnTo>
                    <a:pt x="766" y="2167"/>
                  </a:lnTo>
                  <a:lnTo>
                    <a:pt x="758" y="2182"/>
                  </a:lnTo>
                  <a:lnTo>
                    <a:pt x="746" y="2194"/>
                  </a:lnTo>
                  <a:lnTo>
                    <a:pt x="731" y="2202"/>
                  </a:lnTo>
                  <a:lnTo>
                    <a:pt x="713" y="2204"/>
                  </a:lnTo>
                  <a:lnTo>
                    <a:pt x="648" y="2201"/>
                  </a:lnTo>
                  <a:lnTo>
                    <a:pt x="585" y="2193"/>
                  </a:lnTo>
                  <a:lnTo>
                    <a:pt x="524" y="2179"/>
                  </a:lnTo>
                  <a:lnTo>
                    <a:pt x="464" y="2160"/>
                  </a:lnTo>
                  <a:lnTo>
                    <a:pt x="408" y="2136"/>
                  </a:lnTo>
                  <a:lnTo>
                    <a:pt x="353" y="2108"/>
                  </a:lnTo>
                  <a:lnTo>
                    <a:pt x="302" y="2075"/>
                  </a:lnTo>
                  <a:lnTo>
                    <a:pt x="254" y="2037"/>
                  </a:lnTo>
                  <a:lnTo>
                    <a:pt x="209" y="1996"/>
                  </a:lnTo>
                  <a:lnTo>
                    <a:pt x="168" y="1952"/>
                  </a:lnTo>
                  <a:lnTo>
                    <a:pt x="130" y="1904"/>
                  </a:lnTo>
                  <a:lnTo>
                    <a:pt x="98" y="1853"/>
                  </a:lnTo>
                  <a:lnTo>
                    <a:pt x="69" y="1799"/>
                  </a:lnTo>
                  <a:lnTo>
                    <a:pt x="44" y="1743"/>
                  </a:lnTo>
                  <a:lnTo>
                    <a:pt x="25" y="1684"/>
                  </a:lnTo>
                  <a:lnTo>
                    <a:pt x="11" y="1624"/>
                  </a:lnTo>
                  <a:lnTo>
                    <a:pt x="3" y="1561"/>
                  </a:lnTo>
                  <a:lnTo>
                    <a:pt x="0" y="1497"/>
                  </a:lnTo>
                  <a:lnTo>
                    <a:pt x="3" y="1436"/>
                  </a:lnTo>
                  <a:lnTo>
                    <a:pt x="11" y="1376"/>
                  </a:lnTo>
                  <a:lnTo>
                    <a:pt x="24" y="1316"/>
                  </a:lnTo>
                  <a:lnTo>
                    <a:pt x="42" y="1258"/>
                  </a:lnTo>
                  <a:lnTo>
                    <a:pt x="66" y="1202"/>
                  </a:lnTo>
                  <a:lnTo>
                    <a:pt x="93" y="1147"/>
                  </a:lnTo>
                  <a:lnTo>
                    <a:pt x="124" y="1095"/>
                  </a:lnTo>
                  <a:lnTo>
                    <a:pt x="160" y="1045"/>
                  </a:lnTo>
                  <a:lnTo>
                    <a:pt x="200" y="998"/>
                  </a:lnTo>
                  <a:lnTo>
                    <a:pt x="242" y="955"/>
                  </a:lnTo>
                  <a:lnTo>
                    <a:pt x="289" y="915"/>
                  </a:lnTo>
                  <a:lnTo>
                    <a:pt x="337" y="879"/>
                  </a:lnTo>
                  <a:lnTo>
                    <a:pt x="390" y="847"/>
                  </a:lnTo>
                  <a:lnTo>
                    <a:pt x="389" y="826"/>
                  </a:lnTo>
                  <a:lnTo>
                    <a:pt x="392" y="773"/>
                  </a:lnTo>
                  <a:lnTo>
                    <a:pt x="401" y="720"/>
                  </a:lnTo>
                  <a:lnTo>
                    <a:pt x="414" y="670"/>
                  </a:lnTo>
                  <a:lnTo>
                    <a:pt x="433" y="622"/>
                  </a:lnTo>
                  <a:lnTo>
                    <a:pt x="457" y="577"/>
                  </a:lnTo>
                  <a:lnTo>
                    <a:pt x="485" y="534"/>
                  </a:lnTo>
                  <a:lnTo>
                    <a:pt x="518" y="495"/>
                  </a:lnTo>
                  <a:lnTo>
                    <a:pt x="554" y="459"/>
                  </a:lnTo>
                  <a:lnTo>
                    <a:pt x="593" y="427"/>
                  </a:lnTo>
                  <a:lnTo>
                    <a:pt x="636" y="399"/>
                  </a:lnTo>
                  <a:lnTo>
                    <a:pt x="682" y="376"/>
                  </a:lnTo>
                  <a:lnTo>
                    <a:pt x="731" y="357"/>
                  </a:lnTo>
                  <a:lnTo>
                    <a:pt x="781" y="343"/>
                  </a:lnTo>
                  <a:lnTo>
                    <a:pt x="834" y="334"/>
                  </a:lnTo>
                  <a:lnTo>
                    <a:pt x="888" y="331"/>
                  </a:lnTo>
                  <a:lnTo>
                    <a:pt x="916" y="332"/>
                  </a:lnTo>
                  <a:lnTo>
                    <a:pt x="944" y="335"/>
                  </a:lnTo>
                  <a:lnTo>
                    <a:pt x="961" y="337"/>
                  </a:lnTo>
                  <a:lnTo>
                    <a:pt x="999" y="344"/>
                  </a:lnTo>
                  <a:lnTo>
                    <a:pt x="1018" y="349"/>
                  </a:lnTo>
                  <a:lnTo>
                    <a:pt x="1052" y="359"/>
                  </a:lnTo>
                  <a:lnTo>
                    <a:pt x="1072" y="366"/>
                  </a:lnTo>
                  <a:lnTo>
                    <a:pt x="1105" y="381"/>
                  </a:lnTo>
                  <a:lnTo>
                    <a:pt x="1111" y="384"/>
                  </a:lnTo>
                  <a:lnTo>
                    <a:pt x="1117" y="387"/>
                  </a:lnTo>
                  <a:lnTo>
                    <a:pt x="1161" y="333"/>
                  </a:lnTo>
                  <a:lnTo>
                    <a:pt x="1209" y="283"/>
                  </a:lnTo>
                  <a:lnTo>
                    <a:pt x="1259" y="236"/>
                  </a:lnTo>
                  <a:lnTo>
                    <a:pt x="1313" y="193"/>
                  </a:lnTo>
                  <a:lnTo>
                    <a:pt x="1369" y="154"/>
                  </a:lnTo>
                  <a:lnTo>
                    <a:pt x="1429" y="119"/>
                  </a:lnTo>
                  <a:lnTo>
                    <a:pt x="1490" y="89"/>
                  </a:lnTo>
                  <a:lnTo>
                    <a:pt x="1554" y="62"/>
                  </a:lnTo>
                  <a:lnTo>
                    <a:pt x="1620" y="40"/>
                  </a:lnTo>
                  <a:lnTo>
                    <a:pt x="1686" y="23"/>
                  </a:lnTo>
                  <a:lnTo>
                    <a:pt x="1754" y="11"/>
                  </a:lnTo>
                  <a:lnTo>
                    <a:pt x="1822" y="3"/>
                  </a:lnTo>
                  <a:lnTo>
                    <a:pt x="189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0FB2230-0D32-6B12-1F40-DE7C41BEA4AB}"/>
              </a:ext>
            </a:extLst>
          </p:cNvPr>
          <p:cNvGrpSpPr>
            <a:grpSpLocks/>
          </p:cNvGrpSpPr>
          <p:nvPr userDrawn="1"/>
        </p:nvGrpSpPr>
        <p:grpSpPr>
          <a:xfrm>
            <a:off x="9269976" y="2042667"/>
            <a:ext cx="374194" cy="374194"/>
            <a:chOff x="9051925" y="1897063"/>
            <a:chExt cx="593725" cy="593725"/>
          </a:xfrm>
          <a:solidFill>
            <a:srgbClr val="063853"/>
          </a:solidFill>
        </p:grpSpPr>
        <p:sp>
          <p:nvSpPr>
            <p:cNvPr id="20" name="Freeform 533">
              <a:extLst>
                <a:ext uri="{FF2B5EF4-FFF2-40B4-BE49-F238E27FC236}">
                  <a16:creationId xmlns:a16="http://schemas.microsoft.com/office/drawing/2014/main" id="{9F1EC148-E07E-C65D-45D1-E03FF4A4D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1925" y="1897063"/>
              <a:ext cx="593725" cy="593725"/>
            </a:xfrm>
            <a:custGeom>
              <a:avLst/>
              <a:gdLst>
                <a:gd name="T0" fmla="*/ 157 w 3366"/>
                <a:gd name="T1" fmla="*/ 803 h 3366"/>
                <a:gd name="T2" fmla="*/ 157 w 3366"/>
                <a:gd name="T3" fmla="*/ 3209 h 3366"/>
                <a:gd name="T4" fmla="*/ 3208 w 3366"/>
                <a:gd name="T5" fmla="*/ 3209 h 3366"/>
                <a:gd name="T6" fmla="*/ 3208 w 3366"/>
                <a:gd name="T7" fmla="*/ 803 h 3366"/>
                <a:gd name="T8" fmla="*/ 157 w 3366"/>
                <a:gd name="T9" fmla="*/ 803 h 3366"/>
                <a:gd name="T10" fmla="*/ 157 w 3366"/>
                <a:gd name="T11" fmla="*/ 157 h 3366"/>
                <a:gd name="T12" fmla="*/ 157 w 3366"/>
                <a:gd name="T13" fmla="*/ 651 h 3366"/>
                <a:gd name="T14" fmla="*/ 3208 w 3366"/>
                <a:gd name="T15" fmla="*/ 651 h 3366"/>
                <a:gd name="T16" fmla="*/ 3208 w 3366"/>
                <a:gd name="T17" fmla="*/ 157 h 3366"/>
                <a:gd name="T18" fmla="*/ 157 w 3366"/>
                <a:gd name="T19" fmla="*/ 157 h 3366"/>
                <a:gd name="T20" fmla="*/ 0 w 3366"/>
                <a:gd name="T21" fmla="*/ 0 h 3366"/>
                <a:gd name="T22" fmla="*/ 3366 w 3366"/>
                <a:gd name="T23" fmla="*/ 0 h 3366"/>
                <a:gd name="T24" fmla="*/ 3366 w 3366"/>
                <a:gd name="T25" fmla="*/ 3366 h 3366"/>
                <a:gd name="T26" fmla="*/ 0 w 3366"/>
                <a:gd name="T27" fmla="*/ 3366 h 3366"/>
                <a:gd name="T28" fmla="*/ 0 w 3366"/>
                <a:gd name="T29" fmla="*/ 0 h 3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66" h="3366">
                  <a:moveTo>
                    <a:pt x="157" y="803"/>
                  </a:moveTo>
                  <a:lnTo>
                    <a:pt x="157" y="3209"/>
                  </a:lnTo>
                  <a:lnTo>
                    <a:pt x="3208" y="3209"/>
                  </a:lnTo>
                  <a:lnTo>
                    <a:pt x="3208" y="803"/>
                  </a:lnTo>
                  <a:lnTo>
                    <a:pt x="157" y="803"/>
                  </a:lnTo>
                  <a:close/>
                  <a:moveTo>
                    <a:pt x="157" y="157"/>
                  </a:moveTo>
                  <a:lnTo>
                    <a:pt x="157" y="651"/>
                  </a:lnTo>
                  <a:lnTo>
                    <a:pt x="3208" y="651"/>
                  </a:lnTo>
                  <a:lnTo>
                    <a:pt x="3208" y="157"/>
                  </a:lnTo>
                  <a:lnTo>
                    <a:pt x="157" y="157"/>
                  </a:lnTo>
                  <a:close/>
                  <a:moveTo>
                    <a:pt x="0" y="0"/>
                  </a:moveTo>
                  <a:lnTo>
                    <a:pt x="3366" y="0"/>
                  </a:lnTo>
                  <a:lnTo>
                    <a:pt x="3366" y="3366"/>
                  </a:lnTo>
                  <a:lnTo>
                    <a:pt x="0" y="33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534">
              <a:extLst>
                <a:ext uri="{FF2B5EF4-FFF2-40B4-BE49-F238E27FC236}">
                  <a16:creationId xmlns:a16="http://schemas.microsoft.com/office/drawing/2014/main" id="{B54F3B2E-CDB1-B6D8-8683-ECF3A88BB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6113" y="1954213"/>
              <a:ext cx="26988" cy="269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535">
              <a:extLst>
                <a:ext uri="{FF2B5EF4-FFF2-40B4-BE49-F238E27FC236}">
                  <a16:creationId xmlns:a16="http://schemas.microsoft.com/office/drawing/2014/main" id="{E3F449B2-5997-BAF4-6CEE-964293C0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6263" y="1954213"/>
              <a:ext cx="28575" cy="269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536">
              <a:extLst>
                <a:ext uri="{FF2B5EF4-FFF2-40B4-BE49-F238E27FC236}">
                  <a16:creationId xmlns:a16="http://schemas.microsoft.com/office/drawing/2014/main" id="{5A65BA64-AD51-3D99-13C9-DEC44F6157F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6413" y="1954213"/>
              <a:ext cx="28575" cy="269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537">
              <a:extLst>
                <a:ext uri="{FF2B5EF4-FFF2-40B4-BE49-F238E27FC236}">
                  <a16:creationId xmlns:a16="http://schemas.microsoft.com/office/drawing/2014/main" id="{A1119EA3-F847-A4E8-C53F-A45C1AF62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2900" y="2136776"/>
              <a:ext cx="234950" cy="222250"/>
            </a:xfrm>
            <a:custGeom>
              <a:avLst/>
              <a:gdLst>
                <a:gd name="T0" fmla="*/ 659 w 1332"/>
                <a:gd name="T1" fmla="*/ 351 h 1260"/>
                <a:gd name="T2" fmla="*/ 559 w 1332"/>
                <a:gd name="T3" fmla="*/ 552 h 1260"/>
                <a:gd name="T4" fmla="*/ 337 w 1332"/>
                <a:gd name="T5" fmla="*/ 587 h 1260"/>
                <a:gd name="T6" fmla="*/ 502 w 1332"/>
                <a:gd name="T7" fmla="*/ 744 h 1260"/>
                <a:gd name="T8" fmla="*/ 466 w 1332"/>
                <a:gd name="T9" fmla="*/ 967 h 1260"/>
                <a:gd name="T10" fmla="*/ 659 w 1332"/>
                <a:gd name="T11" fmla="*/ 866 h 1260"/>
                <a:gd name="T12" fmla="*/ 859 w 1332"/>
                <a:gd name="T13" fmla="*/ 973 h 1260"/>
                <a:gd name="T14" fmla="*/ 823 w 1332"/>
                <a:gd name="T15" fmla="*/ 751 h 1260"/>
                <a:gd name="T16" fmla="*/ 988 w 1332"/>
                <a:gd name="T17" fmla="*/ 594 h 1260"/>
                <a:gd name="T18" fmla="*/ 766 w 1332"/>
                <a:gd name="T19" fmla="*/ 559 h 1260"/>
                <a:gd name="T20" fmla="*/ 659 w 1332"/>
                <a:gd name="T21" fmla="*/ 351 h 1260"/>
                <a:gd name="T22" fmla="*/ 666 w 1332"/>
                <a:gd name="T23" fmla="*/ 0 h 1260"/>
                <a:gd name="T24" fmla="*/ 874 w 1332"/>
                <a:gd name="T25" fmla="*/ 416 h 1260"/>
                <a:gd name="T26" fmla="*/ 1332 w 1332"/>
                <a:gd name="T27" fmla="*/ 480 h 1260"/>
                <a:gd name="T28" fmla="*/ 1003 w 1332"/>
                <a:gd name="T29" fmla="*/ 802 h 1260"/>
                <a:gd name="T30" fmla="*/ 1067 w 1332"/>
                <a:gd name="T31" fmla="*/ 1260 h 1260"/>
                <a:gd name="T32" fmla="*/ 659 w 1332"/>
                <a:gd name="T33" fmla="*/ 1045 h 1260"/>
                <a:gd name="T34" fmla="*/ 251 w 1332"/>
                <a:gd name="T35" fmla="*/ 1260 h 1260"/>
                <a:gd name="T36" fmla="*/ 330 w 1332"/>
                <a:gd name="T37" fmla="*/ 802 h 1260"/>
                <a:gd name="T38" fmla="*/ 0 w 1332"/>
                <a:gd name="T39" fmla="*/ 480 h 1260"/>
                <a:gd name="T40" fmla="*/ 458 w 1332"/>
                <a:gd name="T41" fmla="*/ 416 h 1260"/>
                <a:gd name="T42" fmla="*/ 666 w 1332"/>
                <a:gd name="T43" fmla="*/ 0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32" h="1260">
                  <a:moveTo>
                    <a:pt x="659" y="351"/>
                  </a:moveTo>
                  <a:lnTo>
                    <a:pt x="559" y="552"/>
                  </a:lnTo>
                  <a:lnTo>
                    <a:pt x="337" y="587"/>
                  </a:lnTo>
                  <a:lnTo>
                    <a:pt x="502" y="744"/>
                  </a:lnTo>
                  <a:lnTo>
                    <a:pt x="466" y="967"/>
                  </a:lnTo>
                  <a:lnTo>
                    <a:pt x="659" y="866"/>
                  </a:lnTo>
                  <a:lnTo>
                    <a:pt x="859" y="973"/>
                  </a:lnTo>
                  <a:lnTo>
                    <a:pt x="823" y="751"/>
                  </a:lnTo>
                  <a:lnTo>
                    <a:pt x="988" y="594"/>
                  </a:lnTo>
                  <a:lnTo>
                    <a:pt x="766" y="559"/>
                  </a:lnTo>
                  <a:lnTo>
                    <a:pt x="659" y="351"/>
                  </a:lnTo>
                  <a:close/>
                  <a:moveTo>
                    <a:pt x="666" y="0"/>
                  </a:moveTo>
                  <a:lnTo>
                    <a:pt x="874" y="416"/>
                  </a:lnTo>
                  <a:lnTo>
                    <a:pt x="1332" y="480"/>
                  </a:lnTo>
                  <a:lnTo>
                    <a:pt x="1003" y="802"/>
                  </a:lnTo>
                  <a:lnTo>
                    <a:pt x="1067" y="1260"/>
                  </a:lnTo>
                  <a:lnTo>
                    <a:pt x="659" y="1045"/>
                  </a:lnTo>
                  <a:lnTo>
                    <a:pt x="251" y="1260"/>
                  </a:lnTo>
                  <a:lnTo>
                    <a:pt x="330" y="802"/>
                  </a:lnTo>
                  <a:lnTo>
                    <a:pt x="0" y="480"/>
                  </a:lnTo>
                  <a:lnTo>
                    <a:pt x="458" y="416"/>
                  </a:lnTo>
                  <a:lnTo>
                    <a:pt x="6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3" name="Text Placeholder 31">
            <a:extLst>
              <a:ext uri="{FF2B5EF4-FFF2-40B4-BE49-F238E27FC236}">
                <a16:creationId xmlns:a16="http://schemas.microsoft.com/office/drawing/2014/main" id="{8F623ED9-0A23-5525-EA63-AB8A18C916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07500" y="2722204"/>
            <a:ext cx="2324593" cy="3501616"/>
          </a:xfrm>
        </p:spPr>
        <p:txBody>
          <a:bodyPr>
            <a:normAutofit/>
          </a:bodyPr>
          <a:lstStyle>
            <a:lvl1pPr>
              <a:defRPr sz="1100">
                <a:solidFill>
                  <a:srgbClr val="063853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Application Features here. This should contain three points. The number of points should not be more than three points.</a:t>
            </a:r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12F26CD0-DC1C-EF7E-2500-341DCC058A8A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F6BA1D26-A74B-D7B9-53D8-B135FBD989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054" y="214842"/>
            <a:ext cx="8858830" cy="9487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Edit</a:t>
            </a:r>
            <a:endParaRPr lang="en-US"/>
          </a:p>
        </p:txBody>
      </p:sp>
      <p:cxnSp>
        <p:nvCxnSpPr>
          <p:cNvPr id="8" name="Straight Connector 8">
            <a:extLst>
              <a:ext uri="{FF2B5EF4-FFF2-40B4-BE49-F238E27FC236}">
                <a16:creationId xmlns:a16="http://schemas.microsoft.com/office/drawing/2014/main" id="{B60564A0-BF01-C0C7-BB73-4088F04B8C94}"/>
              </a:ext>
            </a:extLst>
          </p:cNvPr>
          <p:cNvCxnSpPr/>
          <p:nvPr userDrawn="1"/>
        </p:nvCxnSpPr>
        <p:spPr>
          <a:xfrm>
            <a:off x="702838" y="1054395"/>
            <a:ext cx="365760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862388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F10DAB1-71DE-8E3A-C973-C5A9E62A6CD7}"/>
              </a:ext>
            </a:extLst>
          </p:cNvPr>
          <p:cNvSpPr txBox="1"/>
          <p:nvPr userDrawn="1"/>
        </p:nvSpPr>
        <p:spPr>
          <a:xfrm>
            <a:off x="3048000" y="32465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2B261E-113A-EED0-BE3B-DF34E722D294}"/>
              </a:ext>
            </a:extLst>
          </p:cNvPr>
          <p:cNvSpPr txBox="1"/>
          <p:nvPr userDrawn="1"/>
        </p:nvSpPr>
        <p:spPr>
          <a:xfrm>
            <a:off x="3048000" y="32465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/>
          </a:p>
        </p:txBody>
      </p:sp>
      <p:pic>
        <p:nvPicPr>
          <p:cNvPr id="11" name="Picture 10" descr="A close-up of hands shaking&#10;&#10;Description automatically generated">
            <a:extLst>
              <a:ext uri="{FF2B5EF4-FFF2-40B4-BE49-F238E27FC236}">
                <a16:creationId xmlns:a16="http://schemas.microsoft.com/office/drawing/2014/main" id="{A43FA6C8-08F1-1433-B85F-E8760A491B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474" y="-1"/>
            <a:ext cx="12194473" cy="6893525"/>
          </a:xfrm>
          <a:prstGeom prst="rect">
            <a:avLst/>
          </a:prstGeom>
        </p:spPr>
      </p:pic>
      <p:sp>
        <p:nvSpPr>
          <p:cNvPr id="12" name="Titel 1">
            <a:extLst>
              <a:ext uri="{FF2B5EF4-FFF2-40B4-BE49-F238E27FC236}">
                <a16:creationId xmlns:a16="http://schemas.microsoft.com/office/drawing/2014/main" id="{9979AE77-26D4-DE5A-66BC-9D522C3E411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42457"/>
            <a:ext cx="9144000" cy="2443843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de-DE" err="1"/>
              <a:t>Thanks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your</a:t>
            </a:r>
            <a:r>
              <a:rPr lang="de-DE"/>
              <a:t> Attention</a:t>
            </a:r>
            <a:endParaRPr lang="en-US"/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B88A3850-2232-0AC8-4915-2F95482085BE}"/>
              </a:ext>
            </a:extLst>
          </p:cNvPr>
          <p:cNvSpPr/>
          <p:nvPr userDrawn="1"/>
        </p:nvSpPr>
        <p:spPr>
          <a:xfrm>
            <a:off x="8784740" y="529112"/>
            <a:ext cx="2795430" cy="461413"/>
          </a:xfrm>
          <a:custGeom>
            <a:avLst/>
            <a:gdLst/>
            <a:ahLst/>
            <a:cxnLst/>
            <a:rect l="l" t="t" r="r" b="b"/>
            <a:pathLst>
              <a:path w="8734946" h="1441788">
                <a:moveTo>
                  <a:pt x="0" y="0"/>
                </a:moveTo>
                <a:lnTo>
                  <a:pt x="8734946" y="0"/>
                </a:lnTo>
                <a:lnTo>
                  <a:pt x="8734946" y="1441788"/>
                </a:lnTo>
                <a:lnTo>
                  <a:pt x="0" y="1441788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sz="1200"/>
          </a:p>
          <a:p>
            <a:endParaRPr lang="en-IN" sz="1200"/>
          </a:p>
        </p:txBody>
      </p:sp>
    </p:spTree>
    <p:extLst>
      <p:ext uri="{BB962C8B-B14F-4D97-AF65-F5344CB8AC3E}">
        <p14:creationId xmlns:p14="http://schemas.microsoft.com/office/powerpoint/2010/main" val="2349073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Page_Anim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hite surface with small dots&#10;&#10;Description automatically generated">
            <a:extLst>
              <a:ext uri="{FF2B5EF4-FFF2-40B4-BE49-F238E27FC236}">
                <a16:creationId xmlns:a16="http://schemas.microsoft.com/office/drawing/2014/main" id="{CBDB564F-ED5B-0960-301B-8D0AA30CAB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866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age_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D5571943-B0D4-7243-1FDB-70BDE33ADA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2405" y="879312"/>
            <a:ext cx="9962035" cy="287336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2E46CF7-D1E8-4939-EAB7-376A7DD3B7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708847"/>
            <a:ext cx="9144000" cy="19774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</a:t>
            </a:r>
            <a:br>
              <a:rPr lang="de-DE"/>
            </a:br>
            <a:r>
              <a:rPr lang="de-DE"/>
              <a:t>Edit</a:t>
            </a:r>
            <a:endParaRPr lang="en-US"/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AAB7075D-D2B4-47FE-51ED-821ABD60E27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228" y="4707256"/>
            <a:ext cx="9143729" cy="397338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Montserrat Medium" panose="000006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Name of Presenter </a:t>
            </a:r>
            <a:endParaRPr lang="en-US"/>
          </a:p>
        </p:txBody>
      </p:sp>
      <p:sp>
        <p:nvSpPr>
          <p:cNvPr id="6" name="Textplatzhalter 8">
            <a:extLst>
              <a:ext uri="{FF2B5EF4-FFF2-40B4-BE49-F238E27FC236}">
                <a16:creationId xmlns:a16="http://schemas.microsoft.com/office/drawing/2014/main" id="{9DFE51C8-018A-DF61-D2F9-89B741FB8B2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5163526"/>
            <a:ext cx="9144000" cy="331787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Montserrat "/>
              </a:defRPr>
            </a:lvl1pPr>
          </a:lstStyle>
          <a:p>
            <a:pPr lvl="0"/>
            <a:r>
              <a:rPr lang="de-DE"/>
              <a:t>Job title of Presenter</a:t>
            </a:r>
            <a:endParaRPr lang="en-US"/>
          </a:p>
        </p:txBody>
      </p:sp>
      <p:sp>
        <p:nvSpPr>
          <p:cNvPr id="7" name="Textplatzhalter 12">
            <a:extLst>
              <a:ext uri="{FF2B5EF4-FFF2-40B4-BE49-F238E27FC236}">
                <a16:creationId xmlns:a16="http://schemas.microsoft.com/office/drawing/2014/main" id="{AF057DD0-02F3-817D-2549-4482656DA2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23607" y="5571399"/>
            <a:ext cx="9144468" cy="341313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14 March 2024</a:t>
            </a:r>
          </a:p>
        </p:txBody>
      </p:sp>
    </p:spTree>
    <p:extLst>
      <p:ext uri="{BB962C8B-B14F-4D97-AF65-F5344CB8AC3E}">
        <p14:creationId xmlns:p14="http://schemas.microsoft.com/office/powerpoint/2010/main" val="2744248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Page_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E46CF7-D1E8-4939-EAB7-376A7DD3B7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708847"/>
            <a:ext cx="9144000" cy="19774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</a:t>
            </a:r>
            <a:br>
              <a:rPr lang="de-DE"/>
            </a:br>
            <a:r>
              <a:rPr lang="de-DE"/>
              <a:t>Edit</a:t>
            </a:r>
            <a:endParaRPr lang="en-US"/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AAB7075D-D2B4-47FE-51ED-821ABD60E27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228" y="4707256"/>
            <a:ext cx="9143729" cy="397338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Name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Presenter</a:t>
            </a:r>
            <a:r>
              <a:rPr lang="de-DE"/>
              <a:t> </a:t>
            </a:r>
            <a:endParaRPr lang="en-US"/>
          </a:p>
        </p:txBody>
      </p:sp>
      <p:sp>
        <p:nvSpPr>
          <p:cNvPr id="6" name="Textplatzhalter 8">
            <a:extLst>
              <a:ext uri="{FF2B5EF4-FFF2-40B4-BE49-F238E27FC236}">
                <a16:creationId xmlns:a16="http://schemas.microsoft.com/office/drawing/2014/main" id="{9DFE51C8-018A-DF61-D2F9-89B741FB8B2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5163526"/>
            <a:ext cx="9144000" cy="331787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Montserrat "/>
              </a:defRPr>
            </a:lvl1pPr>
          </a:lstStyle>
          <a:p>
            <a:pPr lvl="0"/>
            <a:r>
              <a:rPr lang="de-DE"/>
              <a:t>Job title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Presenter</a:t>
            </a:r>
            <a:endParaRPr lang="en-US"/>
          </a:p>
        </p:txBody>
      </p:sp>
      <p:sp>
        <p:nvSpPr>
          <p:cNvPr id="7" name="Textplatzhalter 12">
            <a:extLst>
              <a:ext uri="{FF2B5EF4-FFF2-40B4-BE49-F238E27FC236}">
                <a16:creationId xmlns:a16="http://schemas.microsoft.com/office/drawing/2014/main" id="{AF057DD0-02F3-817D-2549-4482656DA2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23607" y="5571399"/>
            <a:ext cx="9144468" cy="341313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14 March 2024</a:t>
            </a:r>
          </a:p>
        </p:txBody>
      </p:sp>
      <p:pic>
        <p:nvPicPr>
          <p:cNvPr id="3" name="Grafik 4" descr="Ein Bild, das Schrift, Screenshot, Grafiken, Grafikdesign enthält.&#10;&#10;Automatisch generierte Beschreibung">
            <a:extLst>
              <a:ext uri="{FF2B5EF4-FFF2-40B4-BE49-F238E27FC236}">
                <a16:creationId xmlns:a16="http://schemas.microsoft.com/office/drawing/2014/main" id="{108F6941-114D-49A1-6878-834C064238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8115" y="801688"/>
            <a:ext cx="9962035" cy="164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77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_Header_l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>
            <a:extLst>
              <a:ext uri="{FF2B5EF4-FFF2-40B4-BE49-F238E27FC236}">
                <a16:creationId xmlns:a16="http://schemas.microsoft.com/office/drawing/2014/main" id="{5F147575-3183-FABA-11AE-753BEE404C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93285" y="556907"/>
            <a:ext cx="2795429" cy="80629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7A5E838-D23B-4669-0147-9C0978DE0E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</a:t>
            </a:r>
            <a:br>
              <a:rPr lang="de-DE"/>
            </a:br>
            <a:r>
              <a:rPr lang="de-DE"/>
              <a:t>Edit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66ADBB0-C36C-DB81-344A-7D7DA3EE39B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4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Edit</a:t>
            </a:r>
          </a:p>
        </p:txBody>
      </p:sp>
      <p:cxnSp>
        <p:nvCxnSpPr>
          <p:cNvPr id="4" name="Straight Connector 8">
            <a:extLst>
              <a:ext uri="{FF2B5EF4-FFF2-40B4-BE49-F238E27FC236}">
                <a16:creationId xmlns:a16="http://schemas.microsoft.com/office/drawing/2014/main" id="{944DFF74-B9D4-A04C-8D0C-945E2F949AA5}"/>
              </a:ext>
            </a:extLst>
          </p:cNvPr>
          <p:cNvCxnSpPr>
            <a:cxnSpLocks/>
          </p:cNvCxnSpPr>
          <p:nvPr userDrawn="1"/>
        </p:nvCxnSpPr>
        <p:spPr>
          <a:xfrm>
            <a:off x="938380" y="4562475"/>
            <a:ext cx="1921108" cy="0"/>
          </a:xfrm>
          <a:prstGeom prst="line">
            <a:avLst/>
          </a:prstGeom>
          <a:ln w="3175">
            <a:solidFill>
              <a:srgbClr val="063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350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_Header_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A5E838-D23B-4669-0147-9C0978DE0E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de-DE"/>
              <a:t>Mastertitelformat </a:t>
            </a:r>
            <a:br>
              <a:rPr lang="de-DE"/>
            </a:br>
            <a:r>
              <a:rPr lang="de-DE"/>
              <a:t>Edit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66ADBB0-C36C-DB81-344A-7D7DA3EE39B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4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Edit</a:t>
            </a:r>
          </a:p>
        </p:txBody>
      </p:sp>
      <p:cxnSp>
        <p:nvCxnSpPr>
          <p:cNvPr id="4" name="Straight Connector 8">
            <a:extLst>
              <a:ext uri="{FF2B5EF4-FFF2-40B4-BE49-F238E27FC236}">
                <a16:creationId xmlns:a16="http://schemas.microsoft.com/office/drawing/2014/main" id="{944DFF74-B9D4-A04C-8D0C-945E2F949AA5}"/>
              </a:ext>
            </a:extLst>
          </p:cNvPr>
          <p:cNvCxnSpPr>
            <a:cxnSpLocks/>
          </p:cNvCxnSpPr>
          <p:nvPr userDrawn="1"/>
        </p:nvCxnSpPr>
        <p:spPr>
          <a:xfrm>
            <a:off x="938380" y="4562475"/>
            <a:ext cx="1921108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reeform 8">
            <a:extLst>
              <a:ext uri="{FF2B5EF4-FFF2-40B4-BE49-F238E27FC236}">
                <a16:creationId xmlns:a16="http://schemas.microsoft.com/office/drawing/2014/main" id="{1A9A824F-FD25-8781-0A3A-964048C3BBD8}"/>
              </a:ext>
            </a:extLst>
          </p:cNvPr>
          <p:cNvSpPr/>
          <p:nvPr userDrawn="1"/>
        </p:nvSpPr>
        <p:spPr>
          <a:xfrm>
            <a:off x="8784740" y="529112"/>
            <a:ext cx="2795430" cy="461413"/>
          </a:xfrm>
          <a:custGeom>
            <a:avLst/>
            <a:gdLst/>
            <a:ahLst/>
            <a:cxnLst/>
            <a:rect l="l" t="t" r="r" b="b"/>
            <a:pathLst>
              <a:path w="8734946" h="1441788">
                <a:moveTo>
                  <a:pt x="0" y="0"/>
                </a:moveTo>
                <a:lnTo>
                  <a:pt x="8734946" y="0"/>
                </a:lnTo>
                <a:lnTo>
                  <a:pt x="8734946" y="1441788"/>
                </a:lnTo>
                <a:lnTo>
                  <a:pt x="0" y="1441788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sz="1200"/>
          </a:p>
          <a:p>
            <a:endParaRPr lang="en-IN" sz="1200"/>
          </a:p>
        </p:txBody>
      </p:sp>
    </p:spTree>
    <p:extLst>
      <p:ext uri="{BB962C8B-B14F-4D97-AF65-F5344CB8AC3E}">
        <p14:creationId xmlns:p14="http://schemas.microsoft.com/office/powerpoint/2010/main" val="25334285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-up of hands shaking&#10;&#10;Description automatically generated">
            <a:extLst>
              <a:ext uri="{FF2B5EF4-FFF2-40B4-BE49-F238E27FC236}">
                <a16:creationId xmlns:a16="http://schemas.microsoft.com/office/drawing/2014/main" id="{DEC7B0B1-F70D-F4A4-CCB2-F1E6B238F5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4473" cy="6893525"/>
          </a:xfrm>
          <a:prstGeom prst="rect">
            <a:avLst/>
          </a:prstGeom>
        </p:spPr>
      </p:pic>
      <p:pic>
        <p:nvPicPr>
          <p:cNvPr id="10" name="Grafik 4" descr="Ein Bild, das Schrift, Screenshot, Grafiken, Grafikdesign enthält.&#10;&#10;Automatisch generierte Beschreibung">
            <a:extLst>
              <a:ext uri="{FF2B5EF4-FFF2-40B4-BE49-F238E27FC236}">
                <a16:creationId xmlns:a16="http://schemas.microsoft.com/office/drawing/2014/main" id="{817069E7-67A8-C01C-BBA5-3506B1FEA1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11519" y="519110"/>
            <a:ext cx="2075094" cy="3425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10DAB1-71DE-8E3A-C973-C5A9E62A6CD7}"/>
              </a:ext>
            </a:extLst>
          </p:cNvPr>
          <p:cNvSpPr txBox="1"/>
          <p:nvPr userDrawn="1"/>
        </p:nvSpPr>
        <p:spPr>
          <a:xfrm>
            <a:off x="3048000" y="32465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2B261E-113A-EED0-BE3B-DF34E722D294}"/>
              </a:ext>
            </a:extLst>
          </p:cNvPr>
          <p:cNvSpPr txBox="1"/>
          <p:nvPr userDrawn="1"/>
        </p:nvSpPr>
        <p:spPr>
          <a:xfrm>
            <a:off x="3048000" y="32465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9A6E44-C4F1-1597-4123-3DB9948F88EB}"/>
              </a:ext>
            </a:extLst>
          </p:cNvPr>
          <p:cNvSpPr txBox="1"/>
          <p:nvPr userDrawn="1"/>
        </p:nvSpPr>
        <p:spPr>
          <a:xfrm>
            <a:off x="9947956" y="3217292"/>
            <a:ext cx="48985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600">
                <a:solidFill>
                  <a:schemeClr val="accent2"/>
                </a:solidFill>
                <a:latin typeface="Copperplate Gothic Bold" panose="020E0705020206020404" pitchFamily="34" charset="0"/>
              </a:rPr>
              <a:t>„</a:t>
            </a:r>
            <a:endParaRPr lang="en-US" sz="16600">
              <a:solidFill>
                <a:schemeClr val="accent2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9E4656-9F65-9126-EAC7-EB9EF66EBB2C}"/>
              </a:ext>
            </a:extLst>
          </p:cNvPr>
          <p:cNvSpPr txBox="1"/>
          <p:nvPr userDrawn="1"/>
        </p:nvSpPr>
        <p:spPr>
          <a:xfrm>
            <a:off x="1167754" y="1056224"/>
            <a:ext cx="170474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600">
                <a:solidFill>
                  <a:schemeClr val="accent2"/>
                </a:solidFill>
                <a:latin typeface="Copperplate Gothic Bold" panose="020E0705020206020404" pitchFamily="34" charset="0"/>
              </a:rPr>
              <a:t>“</a:t>
            </a:r>
            <a:endParaRPr lang="en-US" sz="16600">
              <a:solidFill>
                <a:schemeClr val="accent2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4E8BA8A-CB23-22EF-CAD3-B869BB9DB7C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754187" y="2379663"/>
            <a:ext cx="8905461" cy="2646878"/>
          </a:xfrm>
        </p:spPr>
        <p:txBody>
          <a:bodyPr anchor="ctr">
            <a:normAutofit/>
          </a:bodyPr>
          <a:lstStyle>
            <a:lvl1pPr marL="0" indent="0" algn="ctr">
              <a:buNone/>
              <a:defRPr sz="4800" i="1">
                <a:solidFill>
                  <a:schemeClr val="bg2"/>
                </a:solidFill>
              </a:defRPr>
            </a:lvl1pPr>
          </a:lstStyle>
          <a:p>
            <a:pPr lvl="0"/>
            <a:r>
              <a:rPr lang="de-DE"/>
              <a:t>Insert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quote</a:t>
            </a:r>
            <a:r>
              <a:rPr lang="de-DE"/>
              <a:t> </a:t>
            </a:r>
            <a:r>
              <a:rPr lang="de-DE" err="1"/>
              <a:t>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135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04C245C-04A0-D322-6082-FA1A996DB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054" y="18255"/>
            <a:ext cx="82352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</a:t>
            </a:r>
            <a:r>
              <a:rPr lang="de-DE" err="1"/>
              <a:t>edit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4AB8529-2860-AE31-60CA-067F00913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1054" y="1543075"/>
            <a:ext cx="1098989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</a:t>
            </a:r>
            <a:r>
              <a:rPr lang="de-DE" err="1"/>
              <a:t>edit</a:t>
            </a:r>
            <a:endParaRPr lang="de-DE"/>
          </a:p>
          <a:p>
            <a:pPr lvl="1"/>
            <a:r>
              <a:rPr lang="de-DE"/>
              <a:t>Second </a:t>
            </a:r>
            <a:r>
              <a:rPr lang="de-DE" err="1"/>
              <a:t>level</a:t>
            </a:r>
            <a:endParaRPr lang="de-DE"/>
          </a:p>
          <a:p>
            <a:pPr lvl="2"/>
            <a:r>
              <a:rPr lang="de-DE"/>
              <a:t>Third </a:t>
            </a:r>
            <a:r>
              <a:rPr lang="de-DE" err="1"/>
              <a:t>level</a:t>
            </a:r>
            <a:endParaRPr lang="de-DE"/>
          </a:p>
          <a:p>
            <a:pPr lvl="3"/>
            <a:r>
              <a:rPr lang="de-DE" err="1"/>
              <a:t>Fourth</a:t>
            </a:r>
            <a:r>
              <a:rPr lang="de-DE"/>
              <a:t> </a:t>
            </a:r>
            <a:r>
              <a:rPr lang="de-DE" err="1"/>
              <a:t>level</a:t>
            </a:r>
            <a:endParaRPr lang="de-DE"/>
          </a:p>
          <a:p>
            <a:pPr lvl="4"/>
            <a:r>
              <a:rPr lang="de-DE" err="1"/>
              <a:t>Fifth</a:t>
            </a:r>
            <a:r>
              <a:rPr lang="de-DE"/>
              <a:t> </a:t>
            </a:r>
            <a:r>
              <a:rPr lang="de-DE" err="1"/>
              <a:t>level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166FD4B-FC01-FF11-586F-702BB103B6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"/>
          </p:nvPr>
        </p:nvSpPr>
        <p:spPr>
          <a:xfrm>
            <a:off x="8610600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559D1C-3828-4251-B53F-0DF2E11BDC9D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F2C009-97D6-66A6-5E89-F79395A28D9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Intelizign | All Rights Reserved | Confidential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BB0656E-7753-3524-470F-281E8BAB3A2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4"/>
          </p:nvPr>
        </p:nvSpPr>
        <p:spPr>
          <a:xfrm>
            <a:off x="601054" y="6356350"/>
            <a:ext cx="2980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7">
            <a:extLst>
              <a:ext uri="{FF2B5EF4-FFF2-40B4-BE49-F238E27FC236}">
                <a16:creationId xmlns:a16="http://schemas.microsoft.com/office/drawing/2014/main" id="{9B2B9F84-977E-D31C-32F2-E726E2D17622}"/>
              </a:ext>
            </a:extLst>
          </p:cNvPr>
          <p:cNvPicPr>
            <a:picLocks noChangeAspect="1"/>
          </p:cNvPicPr>
          <p:nvPr userDrawn="1"/>
        </p:nvPicPr>
        <p:blipFill>
          <a:blip r:embed="rId3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15853" y="520061"/>
            <a:ext cx="2075094" cy="59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497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2" r:id="rId3"/>
    <p:sldLayoutId id="2147483706" r:id="rId4"/>
    <p:sldLayoutId id="2147483711" r:id="rId5"/>
    <p:sldLayoutId id="2147483720" r:id="rId6"/>
    <p:sldLayoutId id="2147483717" r:id="rId7"/>
    <p:sldLayoutId id="2147483721" r:id="rId8"/>
    <p:sldLayoutId id="2147483724" r:id="rId9"/>
    <p:sldLayoutId id="2147483725" r:id="rId10"/>
    <p:sldLayoutId id="2147483684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714" r:id="rId18"/>
    <p:sldLayoutId id="2147483699" r:id="rId19"/>
    <p:sldLayoutId id="2147483700" r:id="rId20"/>
    <p:sldLayoutId id="2147483697" r:id="rId21"/>
    <p:sldLayoutId id="2147483698" r:id="rId22"/>
    <p:sldLayoutId id="2147483739" r:id="rId23"/>
    <p:sldLayoutId id="2147483741" r:id="rId24"/>
    <p:sldLayoutId id="2147483749" r:id="rId25"/>
    <p:sldLayoutId id="2147483743" r:id="rId26"/>
    <p:sldLayoutId id="2147483742" r:id="rId27"/>
    <p:sldLayoutId id="2147483728" r:id="rId28"/>
    <p:sldLayoutId id="2147483748" r:id="rId29"/>
    <p:sldLayoutId id="2147483731" r:id="rId30"/>
    <p:sldLayoutId id="2147483732" r:id="rId31"/>
    <p:sldLayoutId id="2147483723" r:id="rId3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2"/>
          </a:solidFill>
          <a:latin typeface="Montserrat SemiBold" panose="000007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Montserrat 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Montserrat 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Montserrat 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Montserrat 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Montserrat 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8104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A16BC-7207-A7A6-564A-18285FC09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Problem Statement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58B6BE-0D23-FFED-F0B9-9D716292DC8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8AFCD3-CD9A-4045-B9C7-D31093D55AF0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86E2A-CCFE-0731-98FD-9FFD52BFBE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1B9673-4B75-ECCA-F297-B534237F13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E8F5EB-4278-FE14-D509-B29BDC4126AD}"/>
              </a:ext>
            </a:extLst>
          </p:cNvPr>
          <p:cNvSpPr txBox="1"/>
          <p:nvPr/>
        </p:nvSpPr>
        <p:spPr>
          <a:xfrm>
            <a:off x="601054" y="1491432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What problem does your idea solve?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Why is this problem important or relevant?</a:t>
            </a:r>
          </a:p>
        </p:txBody>
      </p:sp>
    </p:spTree>
    <p:extLst>
      <p:ext uri="{BB962C8B-B14F-4D97-AF65-F5344CB8AC3E}">
        <p14:creationId xmlns:p14="http://schemas.microsoft.com/office/powerpoint/2010/main" val="1103465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B1A5F-1A40-8F26-CBF7-3C08758D4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Target Audience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835F2F-CAF8-971D-EDDF-523A30BB068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8AFCD3-CD9A-4045-B9C7-D31093D55AF0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9B8AB4-497E-EF3C-7421-B8B9D58C9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8DC613-BDBB-37D7-7DCD-C32234F1C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FF0D95-5144-DE11-496B-024A73B78C67}"/>
              </a:ext>
            </a:extLst>
          </p:cNvPr>
          <p:cNvSpPr txBox="1"/>
          <p:nvPr/>
        </p:nvSpPr>
        <p:spPr>
          <a:xfrm>
            <a:off x="601054" y="1731523"/>
            <a:ext cx="5739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Who are the primary users of this idea?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Any specific market or demographic focus?</a:t>
            </a:r>
          </a:p>
        </p:txBody>
      </p:sp>
    </p:spTree>
    <p:extLst>
      <p:ext uri="{BB962C8B-B14F-4D97-AF65-F5344CB8AC3E}">
        <p14:creationId xmlns:p14="http://schemas.microsoft.com/office/powerpoint/2010/main" val="1389819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A16BC-7207-A7A6-564A-18285FC09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App Overview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58B6BE-0D23-FFED-F0B9-9D716292DC8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8AFCD3-CD9A-4045-B9C7-D31093D55AF0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86E2A-CCFE-0731-98FD-9FFD52BFBE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1B9673-4B75-ECCA-F297-B534237F13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100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A16BC-7207-A7A6-564A-18285FC09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Technology Stack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58B6BE-0D23-FFED-F0B9-9D716292DC8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8AFCD3-CD9A-4045-B9C7-D31093D55AF0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86E2A-CCFE-0731-98FD-9FFD52BFBE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1B9673-4B75-ECCA-F297-B534237F13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895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699C1-9005-142B-4051-2BDD4A3C5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3FFBE0-D987-7974-4338-D04EBE20FB8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8AFCD3-CD9A-4045-B9C7-D31093D55AF0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468D57-EAC0-1B88-74A6-1AF0E8262F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3CAA64-B279-861B-B32F-9538F01715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6F3653-103C-38EB-979D-9D8C9A93FD5B}"/>
              </a:ext>
            </a:extLst>
          </p:cNvPr>
          <p:cNvSpPr txBox="1"/>
          <p:nvPr/>
        </p:nvSpPr>
        <p:spPr>
          <a:xfrm>
            <a:off x="532513" y="1478501"/>
            <a:ext cx="1016383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Screenshots &amp; short demo video of the app.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Highlight key user interactions and features(to be included in demo &amp; screenshots)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Upload Video link here: (Upload in your SharePoint/one drive and share link here/ please don’t forget to provide access to Srija Bovindala &amp; Anand S</a:t>
            </a:r>
          </a:p>
        </p:txBody>
      </p:sp>
    </p:spTree>
    <p:extLst>
      <p:ext uri="{BB962C8B-B14F-4D97-AF65-F5344CB8AC3E}">
        <p14:creationId xmlns:p14="http://schemas.microsoft.com/office/powerpoint/2010/main" val="1457300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1D585-122C-9F51-BACD-ED7E43A69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Architecture Diagram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3D63C2-89E5-FCFA-4214-7EC0E4FE12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8AFCD3-CD9A-4045-B9C7-D31093D55AF0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F15310-9A54-742C-2699-950F7EEA3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EF1168-37A1-49B4-E23D-982A7E43C2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693D5A-714E-4DF0-46FA-A7B25F1BD499}"/>
              </a:ext>
            </a:extLst>
          </p:cNvPr>
          <p:cNvSpPr txBox="1"/>
          <p:nvPr/>
        </p:nvSpPr>
        <p:spPr>
          <a:xfrm>
            <a:off x="601054" y="1669610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High-level architecture of the app</a:t>
            </a:r>
          </a:p>
        </p:txBody>
      </p:sp>
    </p:spTree>
    <p:extLst>
      <p:ext uri="{BB962C8B-B14F-4D97-AF65-F5344CB8AC3E}">
        <p14:creationId xmlns:p14="http://schemas.microsoft.com/office/powerpoint/2010/main" val="2775345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C1363-1579-C4FC-E022-323DD1971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Future Enhancements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C53483-70FB-94F4-F58B-D2DAB6E8723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8AFCD3-CD9A-4045-B9C7-D31093D55AF0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00A4B1-9F1D-0E90-9178-B187FE2EB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err="1"/>
              <a:t>Intelizign</a:t>
            </a:r>
            <a:r>
              <a:rPr lang="en-US"/>
              <a:t>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63DD70-579D-539C-ACD4-B110643E5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DB7D98-865E-37B1-2D0B-65B29CBD2FB8}"/>
              </a:ext>
            </a:extLst>
          </p:cNvPr>
          <p:cNvSpPr txBox="1"/>
          <p:nvPr/>
        </p:nvSpPr>
        <p:spPr>
          <a:xfrm>
            <a:off x="601054" y="1669886"/>
            <a:ext cx="8117644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Features or improvements planned for future versions.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Potential scalability or expansion ideas.</a:t>
            </a:r>
          </a:p>
        </p:txBody>
      </p:sp>
    </p:spTree>
    <p:extLst>
      <p:ext uri="{BB962C8B-B14F-4D97-AF65-F5344CB8AC3E}">
        <p14:creationId xmlns:p14="http://schemas.microsoft.com/office/powerpoint/2010/main" val="2083126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AB2F1-0E61-E3C0-851A-E93535BC7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EXTRA INFORMATION/IMAGES IF ANY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892473-8D0A-0289-2A25-7E6CF4F86FA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8AFCD3-CD9A-4045-B9C7-D31093D55AF0}" type="datetime1">
              <a:rPr lang="en-US" smtClean="0"/>
              <a:pPr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C00721-1AFF-511F-6D8B-399883AF96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Intelizign | All Rights Reserved |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0906D7-3660-4983-ECF4-84A3F11AA6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Page </a:t>
            </a:r>
            <a:fld id="{11777F8F-F1E5-401E-AA9F-B662DE13915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361519"/>
      </p:ext>
    </p:extLst>
  </p:cSld>
  <p:clrMapOvr>
    <a:masterClrMapping/>
  </p:clrMapOvr>
</p:sld>
</file>

<file path=ppt/theme/theme1.xml><?xml version="1.0" encoding="utf-8"?>
<a:theme xmlns:a="http://schemas.openxmlformats.org/drawingml/2006/main" name="Intelizign">
  <a:themeElements>
    <a:clrScheme name="Intelizign">
      <a:dk1>
        <a:srgbClr val="063853"/>
      </a:dk1>
      <a:lt1>
        <a:sysClr val="window" lastClr="FFFFFF"/>
      </a:lt1>
      <a:dk2>
        <a:srgbClr val="063853"/>
      </a:dk2>
      <a:lt2>
        <a:srgbClr val="E0E1E7"/>
      </a:lt2>
      <a:accent1>
        <a:srgbClr val="5B8FC2"/>
      </a:accent1>
      <a:accent2>
        <a:srgbClr val="EFDA54"/>
      </a:accent2>
      <a:accent3>
        <a:srgbClr val="3CC1C1"/>
      </a:accent3>
      <a:accent4>
        <a:srgbClr val="26C0E1"/>
      </a:accent4>
      <a:accent5>
        <a:srgbClr val="696E87"/>
      </a:accent5>
      <a:accent6>
        <a:srgbClr val="EFDA54"/>
      </a:accent6>
      <a:hlink>
        <a:srgbClr val="3CC1C1"/>
      </a:hlink>
      <a:folHlink>
        <a:srgbClr val="5B8FC2"/>
      </a:folHlink>
    </a:clrScheme>
    <a:fontScheme name="Intelizign">
      <a:majorFont>
        <a:latin typeface="Montserrat Bold"/>
        <a:ea typeface=""/>
        <a:cs typeface=""/>
      </a:majorFont>
      <a:minorFont>
        <a:latin typeface="Montserrat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cf5bfbf-8d8f-428a-b087-e7d2f1186b0e">
      <UserInfo>
        <DisplayName>Breuer, Jennifer</DisplayName>
        <AccountId>58</AccountId>
        <AccountType/>
      </UserInfo>
      <UserInfo>
        <DisplayName>Engemann, Willi</DisplayName>
        <AccountId>31</AccountId>
        <AccountType/>
      </UserInfo>
    </SharedWithUsers>
    <lcf76f155ced4ddcb4097134ff3c332f xmlns="6089c213-1814-4af9-ba3b-fcdd83c53690">
      <Terms xmlns="http://schemas.microsoft.com/office/infopath/2007/PartnerControls"/>
    </lcf76f155ced4ddcb4097134ff3c332f>
    <TaxCatchAll xmlns="ccf5bfbf-8d8f-428a-b087-e7d2f1186b0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5C0243A317DF348904FB24448A48E6F" ma:contentTypeVersion="13" ma:contentTypeDescription="Create a new document." ma:contentTypeScope="" ma:versionID="483adc87510e30482d0beb1ca8757f97">
  <xsd:schema xmlns:xsd="http://www.w3.org/2001/XMLSchema" xmlns:xs="http://www.w3.org/2001/XMLSchema" xmlns:p="http://schemas.microsoft.com/office/2006/metadata/properties" xmlns:ns2="6089c213-1814-4af9-ba3b-fcdd83c53690" xmlns:ns3="ccf5bfbf-8d8f-428a-b087-e7d2f1186b0e" targetNamespace="http://schemas.microsoft.com/office/2006/metadata/properties" ma:root="true" ma:fieldsID="f838a3a1ef16ae94c3a9bc93e54a06bb" ns2:_="" ns3:_="">
    <xsd:import namespace="6089c213-1814-4af9-ba3b-fcdd83c53690"/>
    <xsd:import namespace="ccf5bfbf-8d8f-428a-b087-e7d2f1186b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89c213-1814-4af9-ba3b-fcdd83c536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98769239-a54c-4d12-b562-0e9ee3c1f2d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f5bfbf-8d8f-428a-b087-e7d2f1186b0e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92d1333a-aaf9-4e32-b5ac-1312ad0b1f8a}" ma:internalName="TaxCatchAll" ma:showField="CatchAllData" ma:web="ccf5bfbf-8d8f-428a-b087-e7d2f1186b0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B38257-2015-4510-AFD1-6847AF4296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F897678-757B-41A3-8730-6A40167EA445}">
  <ds:schemaRefs>
    <ds:schemaRef ds:uri="6089c213-1814-4af9-ba3b-fcdd83c53690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ccf5bfbf-8d8f-428a-b087-e7d2f1186b0e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A9894F5-2DC1-439A-863C-1E85B776C766}">
  <ds:schemaRefs>
    <ds:schemaRef ds:uri="6089c213-1814-4af9-ba3b-fcdd83c53690"/>
    <ds:schemaRef ds:uri="ccf5bfbf-8d8f-428a-b087-e7d2f1186b0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203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Copperplate Gothic Bold</vt:lpstr>
      <vt:lpstr>Montserrat</vt:lpstr>
      <vt:lpstr>Montserrat </vt:lpstr>
      <vt:lpstr>Montserrat Medium</vt:lpstr>
      <vt:lpstr>Montserrat SemiBold</vt:lpstr>
      <vt:lpstr>Intelizign</vt:lpstr>
      <vt:lpstr>PowerPoint Presentation</vt:lpstr>
      <vt:lpstr>Problem Statement</vt:lpstr>
      <vt:lpstr>Target Audience</vt:lpstr>
      <vt:lpstr>App Overview</vt:lpstr>
      <vt:lpstr>Technology Stack</vt:lpstr>
      <vt:lpstr>DEMO</vt:lpstr>
      <vt:lpstr>Architecture Diagram</vt:lpstr>
      <vt:lpstr>Future Enhancements</vt:lpstr>
      <vt:lpstr>EXTRA INFORMATION/IMAGES IF ANY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Faltermeier, Tom</dc:creator>
  <cp:lastModifiedBy>Gupta, Shivangi</cp:lastModifiedBy>
  <cp:revision>2</cp:revision>
  <dcterms:created xsi:type="dcterms:W3CDTF">2023-01-09T13:08:53Z</dcterms:created>
  <dcterms:modified xsi:type="dcterms:W3CDTF">2024-10-05T08:31:36Z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0x01010005C0243A317DF348904FB24448A48E6F</vt:lpwstr>
  </property>
  <property fmtid="{D5CDD505-2E9C-101B-9397-08002B2CF9AE}" pid="3" name="MediaServiceImageTags">
    <vt:lpwstr/>
  </property>
  <property fmtid="{D5CDD505-2E9C-101B-9397-08002B2CF9AE}" pid="4" name="Order">
    <vt:r8>31600</vt:r8>
  </property>
  <property fmtid="{D5CDD505-2E9C-101B-9397-08002B2CF9AE}" pid="5" name="xd_Signature">
    <vt:bool>false</vt:bool>
  </property>
  <property fmtid="{D5CDD505-2E9C-101B-9397-08002B2CF9AE}" pid="6" name="SharedWithUsers">
    <vt:lpwstr>23;#Yenuginti, Maheswar Rao;#26;#Thutupalli, Prasad</vt:lpwstr>
  </property>
  <property fmtid="{D5CDD505-2E9C-101B-9397-08002B2CF9AE}" pid="7" name="xd_ProgID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</Properties>
</file>

<file path=docProps/thumbnail.jpeg>
</file>